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59" r:id="rId6"/>
    <p:sldId id="277"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4" r:id="rId20"/>
    <p:sldId id="275" r:id="rId21"/>
    <p:sldId id="276" r:id="rId22"/>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4" d="100"/>
          <a:sy n="154" d="100"/>
        </p:scale>
        <p:origin x="53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913680" y="609480"/>
            <a:ext cx="10353240" cy="1325880"/>
          </a:xfrm>
          <a:prstGeom prst="rect">
            <a:avLst/>
          </a:prstGeom>
        </p:spPr>
        <p:txBody>
          <a:bodyPr lIns="0" tIns="0" rIns="0" bIns="0" anchor="ctr"/>
          <a:lstStyle/>
          <a:p>
            <a:endParaRPr lang="en-US" sz="1800" b="0" strike="noStrike" spc="-1">
              <a:solidFill>
                <a:srgbClr val="FFFFFF"/>
              </a:solidFill>
              <a:uFill>
                <a:solidFill>
                  <a:srgbClr val="FFFFFF"/>
                </a:solidFill>
              </a:uFill>
              <a:latin typeface="Rockwell"/>
            </a:endParaRPr>
          </a:p>
        </p:txBody>
      </p:sp>
      <p:sp>
        <p:nvSpPr>
          <p:cNvPr id="27" name="PlaceHolder 2"/>
          <p:cNvSpPr>
            <a:spLocks noGrp="1"/>
          </p:cNvSpPr>
          <p:nvPr>
            <p:ph type="body"/>
          </p:nvPr>
        </p:nvSpPr>
        <p:spPr>
          <a:xfrm>
            <a:off x="913680" y="2095920"/>
            <a:ext cx="10353240" cy="176220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
        <p:nvSpPr>
          <p:cNvPr id="28" name="PlaceHolder 3"/>
          <p:cNvSpPr>
            <a:spLocks noGrp="1"/>
          </p:cNvSpPr>
          <p:nvPr>
            <p:ph type="body"/>
          </p:nvPr>
        </p:nvSpPr>
        <p:spPr>
          <a:xfrm>
            <a:off x="913680" y="4025880"/>
            <a:ext cx="10353240" cy="176220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913680" y="609480"/>
            <a:ext cx="10353240" cy="1325880"/>
          </a:xfrm>
          <a:prstGeom prst="rect">
            <a:avLst/>
          </a:prstGeom>
        </p:spPr>
        <p:txBody>
          <a:bodyPr lIns="0" tIns="0" rIns="0" bIns="0" anchor="ctr"/>
          <a:lstStyle/>
          <a:p>
            <a:endParaRPr lang="en-US" sz="1800" b="0" strike="noStrike" spc="-1">
              <a:solidFill>
                <a:srgbClr val="FFFFFF"/>
              </a:solidFill>
              <a:uFill>
                <a:solidFill>
                  <a:srgbClr val="FFFFFF"/>
                </a:solidFill>
              </a:uFill>
              <a:latin typeface="Rockwell"/>
            </a:endParaRPr>
          </a:p>
        </p:txBody>
      </p:sp>
      <p:sp>
        <p:nvSpPr>
          <p:cNvPr id="30" name="PlaceHolder 2"/>
          <p:cNvSpPr>
            <a:spLocks noGrp="1"/>
          </p:cNvSpPr>
          <p:nvPr>
            <p:ph type="body"/>
          </p:nvPr>
        </p:nvSpPr>
        <p:spPr>
          <a:xfrm>
            <a:off x="913680" y="2095920"/>
            <a:ext cx="5052240" cy="176220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
        <p:nvSpPr>
          <p:cNvPr id="31" name="PlaceHolder 3"/>
          <p:cNvSpPr>
            <a:spLocks noGrp="1"/>
          </p:cNvSpPr>
          <p:nvPr>
            <p:ph type="body"/>
          </p:nvPr>
        </p:nvSpPr>
        <p:spPr>
          <a:xfrm>
            <a:off x="6219000" y="2095920"/>
            <a:ext cx="5052240" cy="176220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
        <p:nvSpPr>
          <p:cNvPr id="32" name="PlaceHolder 4"/>
          <p:cNvSpPr>
            <a:spLocks noGrp="1"/>
          </p:cNvSpPr>
          <p:nvPr>
            <p:ph type="body"/>
          </p:nvPr>
        </p:nvSpPr>
        <p:spPr>
          <a:xfrm>
            <a:off x="6219000" y="4025880"/>
            <a:ext cx="5052240" cy="176220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
        <p:nvSpPr>
          <p:cNvPr id="33" name="PlaceHolder 5"/>
          <p:cNvSpPr>
            <a:spLocks noGrp="1"/>
          </p:cNvSpPr>
          <p:nvPr>
            <p:ph type="body"/>
          </p:nvPr>
        </p:nvSpPr>
        <p:spPr>
          <a:xfrm>
            <a:off x="913680" y="4025880"/>
            <a:ext cx="5052240" cy="176220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913680" y="609480"/>
            <a:ext cx="10353240" cy="1325880"/>
          </a:xfrm>
          <a:prstGeom prst="rect">
            <a:avLst/>
          </a:prstGeom>
        </p:spPr>
        <p:txBody>
          <a:bodyPr lIns="0" tIns="0" rIns="0" bIns="0" anchor="ctr"/>
          <a:lstStyle/>
          <a:p>
            <a:endParaRPr lang="en-US" sz="1800" b="0" strike="noStrike" spc="-1">
              <a:solidFill>
                <a:srgbClr val="FFFFFF"/>
              </a:solidFill>
              <a:uFill>
                <a:solidFill>
                  <a:srgbClr val="FFFFFF"/>
                </a:solidFill>
              </a:uFill>
              <a:latin typeface="Rockwell"/>
            </a:endParaRPr>
          </a:p>
        </p:txBody>
      </p:sp>
      <p:sp>
        <p:nvSpPr>
          <p:cNvPr id="35" name="PlaceHolder 2"/>
          <p:cNvSpPr>
            <a:spLocks noGrp="1"/>
          </p:cNvSpPr>
          <p:nvPr>
            <p:ph type="body"/>
          </p:nvPr>
        </p:nvSpPr>
        <p:spPr>
          <a:xfrm>
            <a:off x="913680" y="2095920"/>
            <a:ext cx="10353240" cy="369468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
        <p:nvSpPr>
          <p:cNvPr id="36" name="PlaceHolder 3"/>
          <p:cNvSpPr>
            <a:spLocks noGrp="1"/>
          </p:cNvSpPr>
          <p:nvPr>
            <p:ph type="body"/>
          </p:nvPr>
        </p:nvSpPr>
        <p:spPr>
          <a:xfrm>
            <a:off x="913680" y="2095920"/>
            <a:ext cx="10353240" cy="369468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pic>
        <p:nvPicPr>
          <p:cNvPr id="37" name="Picture 36"/>
          <p:cNvPicPr/>
          <p:nvPr/>
        </p:nvPicPr>
        <p:blipFill>
          <a:blip r:embed="rId2"/>
          <a:stretch/>
        </p:blipFill>
        <p:spPr>
          <a:xfrm>
            <a:off x="3774600" y="2095560"/>
            <a:ext cx="4630680" cy="3694680"/>
          </a:xfrm>
          <a:prstGeom prst="rect">
            <a:avLst/>
          </a:prstGeom>
          <a:ln>
            <a:noFill/>
          </a:ln>
        </p:spPr>
      </p:pic>
      <p:pic>
        <p:nvPicPr>
          <p:cNvPr id="38" name="Picture 37"/>
          <p:cNvPicPr/>
          <p:nvPr/>
        </p:nvPicPr>
        <p:blipFill>
          <a:blip r:embed="rId2"/>
          <a:stretch/>
        </p:blipFill>
        <p:spPr>
          <a:xfrm>
            <a:off x="3774600" y="2095560"/>
            <a:ext cx="4630680" cy="36946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913680" y="609480"/>
            <a:ext cx="10353240" cy="1325880"/>
          </a:xfrm>
          <a:prstGeom prst="rect">
            <a:avLst/>
          </a:prstGeom>
        </p:spPr>
        <p:txBody>
          <a:bodyPr lIns="0" tIns="0" rIns="0" bIns="0" anchor="ctr"/>
          <a:lstStyle/>
          <a:p>
            <a:endParaRPr lang="en-US" sz="1800" b="0" strike="noStrike" spc="-1">
              <a:solidFill>
                <a:srgbClr val="FFFFFF"/>
              </a:solidFill>
              <a:uFill>
                <a:solidFill>
                  <a:srgbClr val="FFFFFF"/>
                </a:solidFill>
              </a:uFill>
              <a:latin typeface="Rockwell"/>
            </a:endParaRPr>
          </a:p>
        </p:txBody>
      </p:sp>
      <p:sp>
        <p:nvSpPr>
          <p:cNvPr id="45" name="PlaceHolder 2"/>
          <p:cNvSpPr>
            <a:spLocks noGrp="1"/>
          </p:cNvSpPr>
          <p:nvPr>
            <p:ph type="subTitle"/>
          </p:nvPr>
        </p:nvSpPr>
        <p:spPr>
          <a:xfrm>
            <a:off x="913680" y="2095920"/>
            <a:ext cx="10353240" cy="3694680"/>
          </a:xfrm>
          <a:prstGeom prst="rect">
            <a:avLst/>
          </a:prstGeom>
        </p:spPr>
        <p:txBody>
          <a:bodyPr lIns="0" tIns="0" rIns="0" bIns="0" anchor="ctr"/>
          <a:lstStyle/>
          <a:p>
            <a:pPr algn="ctr"/>
            <a:endParaRPr lang="en-C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913680" y="609480"/>
            <a:ext cx="10353240" cy="1325880"/>
          </a:xfrm>
          <a:prstGeom prst="rect">
            <a:avLst/>
          </a:prstGeom>
        </p:spPr>
        <p:txBody>
          <a:bodyPr lIns="0" tIns="0" rIns="0" bIns="0" anchor="ctr"/>
          <a:lstStyle/>
          <a:p>
            <a:endParaRPr lang="en-US" sz="1800" b="0" strike="noStrike" spc="-1">
              <a:solidFill>
                <a:srgbClr val="FFFFFF"/>
              </a:solidFill>
              <a:uFill>
                <a:solidFill>
                  <a:srgbClr val="FFFFFF"/>
                </a:solidFill>
              </a:uFill>
              <a:latin typeface="Rockwell"/>
            </a:endParaRPr>
          </a:p>
        </p:txBody>
      </p:sp>
      <p:sp>
        <p:nvSpPr>
          <p:cNvPr id="47" name="PlaceHolder 2"/>
          <p:cNvSpPr>
            <a:spLocks noGrp="1"/>
          </p:cNvSpPr>
          <p:nvPr>
            <p:ph type="body"/>
          </p:nvPr>
        </p:nvSpPr>
        <p:spPr>
          <a:xfrm>
            <a:off x="913680" y="2095920"/>
            <a:ext cx="10353240" cy="369468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913680" y="609480"/>
            <a:ext cx="10353240" cy="1325880"/>
          </a:xfrm>
          <a:prstGeom prst="rect">
            <a:avLst/>
          </a:prstGeom>
        </p:spPr>
        <p:txBody>
          <a:bodyPr lIns="0" tIns="0" rIns="0" bIns="0" anchor="ctr"/>
          <a:lstStyle/>
          <a:p>
            <a:endParaRPr lang="en-US" sz="1800" b="0" strike="noStrike" spc="-1">
              <a:solidFill>
                <a:srgbClr val="FFFFFF"/>
              </a:solidFill>
              <a:uFill>
                <a:solidFill>
                  <a:srgbClr val="FFFFFF"/>
                </a:solidFill>
              </a:uFill>
              <a:latin typeface="Rockwell"/>
            </a:endParaRPr>
          </a:p>
        </p:txBody>
      </p:sp>
      <p:sp>
        <p:nvSpPr>
          <p:cNvPr id="49" name="PlaceHolder 2"/>
          <p:cNvSpPr>
            <a:spLocks noGrp="1"/>
          </p:cNvSpPr>
          <p:nvPr>
            <p:ph type="body"/>
          </p:nvPr>
        </p:nvSpPr>
        <p:spPr>
          <a:xfrm>
            <a:off x="913680" y="2095920"/>
            <a:ext cx="5052240" cy="369468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
        <p:nvSpPr>
          <p:cNvPr id="50" name="PlaceHolder 3"/>
          <p:cNvSpPr>
            <a:spLocks noGrp="1"/>
          </p:cNvSpPr>
          <p:nvPr>
            <p:ph type="body"/>
          </p:nvPr>
        </p:nvSpPr>
        <p:spPr>
          <a:xfrm>
            <a:off x="6219000" y="2095920"/>
            <a:ext cx="5052240" cy="369468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913680" y="609480"/>
            <a:ext cx="10353240" cy="1325880"/>
          </a:xfrm>
          <a:prstGeom prst="rect">
            <a:avLst/>
          </a:prstGeom>
        </p:spPr>
        <p:txBody>
          <a:bodyPr lIns="0" tIns="0" rIns="0" bIns="0" anchor="ctr"/>
          <a:lstStyle/>
          <a:p>
            <a:endParaRPr lang="en-US" sz="1800" b="0" strike="noStrike" spc="-1">
              <a:solidFill>
                <a:srgbClr val="FFFFFF"/>
              </a:solidFill>
              <a:uFill>
                <a:solidFill>
                  <a:srgbClr val="FFFFFF"/>
                </a:solidFill>
              </a:uFill>
              <a:latin typeface="Rockwe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913680" y="609480"/>
            <a:ext cx="10353240" cy="6147360"/>
          </a:xfrm>
          <a:prstGeom prst="rect">
            <a:avLst/>
          </a:prstGeom>
        </p:spPr>
        <p:txBody>
          <a:bodyPr lIns="0" tIns="0" rIns="0" bIns="0" anchor="ctr"/>
          <a:lstStyle/>
          <a:p>
            <a:pPr algn="ctr"/>
            <a:endParaRPr lang="en-C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913680" y="609480"/>
            <a:ext cx="10353240" cy="1325880"/>
          </a:xfrm>
          <a:prstGeom prst="rect">
            <a:avLst/>
          </a:prstGeom>
        </p:spPr>
        <p:txBody>
          <a:bodyPr lIns="0" tIns="0" rIns="0" bIns="0" anchor="ctr"/>
          <a:lstStyle/>
          <a:p>
            <a:endParaRPr lang="en-US" sz="1800" b="0" strike="noStrike" spc="-1">
              <a:solidFill>
                <a:srgbClr val="FFFFFF"/>
              </a:solidFill>
              <a:uFill>
                <a:solidFill>
                  <a:srgbClr val="FFFFFF"/>
                </a:solidFill>
              </a:uFill>
              <a:latin typeface="Rockwell"/>
            </a:endParaRPr>
          </a:p>
        </p:txBody>
      </p:sp>
      <p:sp>
        <p:nvSpPr>
          <p:cNvPr id="54" name="PlaceHolder 2"/>
          <p:cNvSpPr>
            <a:spLocks noGrp="1"/>
          </p:cNvSpPr>
          <p:nvPr>
            <p:ph type="body"/>
          </p:nvPr>
        </p:nvSpPr>
        <p:spPr>
          <a:xfrm>
            <a:off x="913680" y="2095920"/>
            <a:ext cx="5052240" cy="176220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
        <p:nvSpPr>
          <p:cNvPr id="55" name="PlaceHolder 3"/>
          <p:cNvSpPr>
            <a:spLocks noGrp="1"/>
          </p:cNvSpPr>
          <p:nvPr>
            <p:ph type="body"/>
          </p:nvPr>
        </p:nvSpPr>
        <p:spPr>
          <a:xfrm>
            <a:off x="913680" y="4025880"/>
            <a:ext cx="5052240" cy="176220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
        <p:nvSpPr>
          <p:cNvPr id="56" name="PlaceHolder 4"/>
          <p:cNvSpPr>
            <a:spLocks noGrp="1"/>
          </p:cNvSpPr>
          <p:nvPr>
            <p:ph type="body"/>
          </p:nvPr>
        </p:nvSpPr>
        <p:spPr>
          <a:xfrm>
            <a:off x="6219000" y="2095920"/>
            <a:ext cx="5052240" cy="369468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913680" y="609480"/>
            <a:ext cx="10353240" cy="1325880"/>
          </a:xfrm>
          <a:prstGeom prst="rect">
            <a:avLst/>
          </a:prstGeom>
        </p:spPr>
        <p:txBody>
          <a:bodyPr lIns="0" tIns="0" rIns="0" bIns="0" anchor="ctr"/>
          <a:lstStyle/>
          <a:p>
            <a:endParaRPr lang="en-US" sz="1800" b="0" strike="noStrike" spc="-1">
              <a:solidFill>
                <a:srgbClr val="FFFFFF"/>
              </a:solidFill>
              <a:uFill>
                <a:solidFill>
                  <a:srgbClr val="FFFFFF"/>
                </a:solidFill>
              </a:uFill>
              <a:latin typeface="Rockwell"/>
            </a:endParaRPr>
          </a:p>
        </p:txBody>
      </p:sp>
      <p:sp>
        <p:nvSpPr>
          <p:cNvPr id="6" name="PlaceHolder 2"/>
          <p:cNvSpPr>
            <a:spLocks noGrp="1"/>
          </p:cNvSpPr>
          <p:nvPr>
            <p:ph type="subTitle"/>
          </p:nvPr>
        </p:nvSpPr>
        <p:spPr>
          <a:xfrm>
            <a:off x="913680" y="2095920"/>
            <a:ext cx="10353240" cy="3694680"/>
          </a:xfrm>
          <a:prstGeom prst="rect">
            <a:avLst/>
          </a:prstGeom>
        </p:spPr>
        <p:txBody>
          <a:bodyPr lIns="0" tIns="0" rIns="0" bIns="0" anchor="ctr"/>
          <a:lstStyle/>
          <a:p>
            <a:pPr algn="ctr"/>
            <a:endParaRPr lang="en-C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913680" y="609480"/>
            <a:ext cx="10353240" cy="1325880"/>
          </a:xfrm>
          <a:prstGeom prst="rect">
            <a:avLst/>
          </a:prstGeom>
        </p:spPr>
        <p:txBody>
          <a:bodyPr lIns="0" tIns="0" rIns="0" bIns="0" anchor="ctr"/>
          <a:lstStyle/>
          <a:p>
            <a:endParaRPr lang="en-US" sz="1800" b="0" strike="noStrike" spc="-1">
              <a:solidFill>
                <a:srgbClr val="FFFFFF"/>
              </a:solidFill>
              <a:uFill>
                <a:solidFill>
                  <a:srgbClr val="FFFFFF"/>
                </a:solidFill>
              </a:uFill>
              <a:latin typeface="Rockwell"/>
            </a:endParaRPr>
          </a:p>
        </p:txBody>
      </p:sp>
      <p:sp>
        <p:nvSpPr>
          <p:cNvPr id="58" name="PlaceHolder 2"/>
          <p:cNvSpPr>
            <a:spLocks noGrp="1"/>
          </p:cNvSpPr>
          <p:nvPr>
            <p:ph type="body"/>
          </p:nvPr>
        </p:nvSpPr>
        <p:spPr>
          <a:xfrm>
            <a:off x="913680" y="2095920"/>
            <a:ext cx="5052240" cy="369468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
        <p:nvSpPr>
          <p:cNvPr id="59" name="PlaceHolder 3"/>
          <p:cNvSpPr>
            <a:spLocks noGrp="1"/>
          </p:cNvSpPr>
          <p:nvPr>
            <p:ph type="body"/>
          </p:nvPr>
        </p:nvSpPr>
        <p:spPr>
          <a:xfrm>
            <a:off x="6219000" y="2095920"/>
            <a:ext cx="5052240" cy="176220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
        <p:nvSpPr>
          <p:cNvPr id="60" name="PlaceHolder 4"/>
          <p:cNvSpPr>
            <a:spLocks noGrp="1"/>
          </p:cNvSpPr>
          <p:nvPr>
            <p:ph type="body"/>
          </p:nvPr>
        </p:nvSpPr>
        <p:spPr>
          <a:xfrm>
            <a:off x="6219000" y="4025880"/>
            <a:ext cx="5052240" cy="176220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913680" y="609480"/>
            <a:ext cx="10353240" cy="1325880"/>
          </a:xfrm>
          <a:prstGeom prst="rect">
            <a:avLst/>
          </a:prstGeom>
        </p:spPr>
        <p:txBody>
          <a:bodyPr lIns="0" tIns="0" rIns="0" bIns="0" anchor="ctr"/>
          <a:lstStyle/>
          <a:p>
            <a:endParaRPr lang="en-US" sz="1800" b="0" strike="noStrike" spc="-1">
              <a:solidFill>
                <a:srgbClr val="FFFFFF"/>
              </a:solidFill>
              <a:uFill>
                <a:solidFill>
                  <a:srgbClr val="FFFFFF"/>
                </a:solidFill>
              </a:uFill>
              <a:latin typeface="Rockwell"/>
            </a:endParaRPr>
          </a:p>
        </p:txBody>
      </p:sp>
      <p:sp>
        <p:nvSpPr>
          <p:cNvPr id="62" name="PlaceHolder 2"/>
          <p:cNvSpPr>
            <a:spLocks noGrp="1"/>
          </p:cNvSpPr>
          <p:nvPr>
            <p:ph type="body"/>
          </p:nvPr>
        </p:nvSpPr>
        <p:spPr>
          <a:xfrm>
            <a:off x="913680" y="2095920"/>
            <a:ext cx="5052240" cy="176220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
        <p:nvSpPr>
          <p:cNvPr id="63" name="PlaceHolder 3"/>
          <p:cNvSpPr>
            <a:spLocks noGrp="1"/>
          </p:cNvSpPr>
          <p:nvPr>
            <p:ph type="body"/>
          </p:nvPr>
        </p:nvSpPr>
        <p:spPr>
          <a:xfrm>
            <a:off x="6219000" y="2095920"/>
            <a:ext cx="5052240" cy="176220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
        <p:nvSpPr>
          <p:cNvPr id="64" name="PlaceHolder 4"/>
          <p:cNvSpPr>
            <a:spLocks noGrp="1"/>
          </p:cNvSpPr>
          <p:nvPr>
            <p:ph type="body"/>
          </p:nvPr>
        </p:nvSpPr>
        <p:spPr>
          <a:xfrm>
            <a:off x="913680" y="4025880"/>
            <a:ext cx="10353240" cy="176220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913680" y="609480"/>
            <a:ext cx="10353240" cy="1325880"/>
          </a:xfrm>
          <a:prstGeom prst="rect">
            <a:avLst/>
          </a:prstGeom>
        </p:spPr>
        <p:txBody>
          <a:bodyPr lIns="0" tIns="0" rIns="0" bIns="0" anchor="ctr"/>
          <a:lstStyle/>
          <a:p>
            <a:endParaRPr lang="en-US" sz="1800" b="0" strike="noStrike" spc="-1">
              <a:solidFill>
                <a:srgbClr val="FFFFFF"/>
              </a:solidFill>
              <a:uFill>
                <a:solidFill>
                  <a:srgbClr val="FFFFFF"/>
                </a:solidFill>
              </a:uFill>
              <a:latin typeface="Rockwell"/>
            </a:endParaRPr>
          </a:p>
        </p:txBody>
      </p:sp>
      <p:sp>
        <p:nvSpPr>
          <p:cNvPr id="66" name="PlaceHolder 2"/>
          <p:cNvSpPr>
            <a:spLocks noGrp="1"/>
          </p:cNvSpPr>
          <p:nvPr>
            <p:ph type="body"/>
          </p:nvPr>
        </p:nvSpPr>
        <p:spPr>
          <a:xfrm>
            <a:off x="913680" y="2095920"/>
            <a:ext cx="10353240" cy="176220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
        <p:nvSpPr>
          <p:cNvPr id="67" name="PlaceHolder 3"/>
          <p:cNvSpPr>
            <a:spLocks noGrp="1"/>
          </p:cNvSpPr>
          <p:nvPr>
            <p:ph type="body"/>
          </p:nvPr>
        </p:nvSpPr>
        <p:spPr>
          <a:xfrm>
            <a:off x="913680" y="4025880"/>
            <a:ext cx="10353240" cy="176220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913680" y="609480"/>
            <a:ext cx="10353240" cy="1325880"/>
          </a:xfrm>
          <a:prstGeom prst="rect">
            <a:avLst/>
          </a:prstGeom>
        </p:spPr>
        <p:txBody>
          <a:bodyPr lIns="0" tIns="0" rIns="0" bIns="0" anchor="ctr"/>
          <a:lstStyle/>
          <a:p>
            <a:endParaRPr lang="en-US" sz="1800" b="0" strike="noStrike" spc="-1">
              <a:solidFill>
                <a:srgbClr val="FFFFFF"/>
              </a:solidFill>
              <a:uFill>
                <a:solidFill>
                  <a:srgbClr val="FFFFFF"/>
                </a:solidFill>
              </a:uFill>
              <a:latin typeface="Rockwell"/>
            </a:endParaRPr>
          </a:p>
        </p:txBody>
      </p:sp>
      <p:sp>
        <p:nvSpPr>
          <p:cNvPr id="69" name="PlaceHolder 2"/>
          <p:cNvSpPr>
            <a:spLocks noGrp="1"/>
          </p:cNvSpPr>
          <p:nvPr>
            <p:ph type="body"/>
          </p:nvPr>
        </p:nvSpPr>
        <p:spPr>
          <a:xfrm>
            <a:off x="913680" y="2095920"/>
            <a:ext cx="5052240" cy="176220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
        <p:nvSpPr>
          <p:cNvPr id="70" name="PlaceHolder 3"/>
          <p:cNvSpPr>
            <a:spLocks noGrp="1"/>
          </p:cNvSpPr>
          <p:nvPr>
            <p:ph type="body"/>
          </p:nvPr>
        </p:nvSpPr>
        <p:spPr>
          <a:xfrm>
            <a:off x="6219000" y="2095920"/>
            <a:ext cx="5052240" cy="176220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
        <p:nvSpPr>
          <p:cNvPr id="71" name="PlaceHolder 4"/>
          <p:cNvSpPr>
            <a:spLocks noGrp="1"/>
          </p:cNvSpPr>
          <p:nvPr>
            <p:ph type="body"/>
          </p:nvPr>
        </p:nvSpPr>
        <p:spPr>
          <a:xfrm>
            <a:off x="6219000" y="4025880"/>
            <a:ext cx="5052240" cy="176220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
        <p:nvSpPr>
          <p:cNvPr id="72" name="PlaceHolder 5"/>
          <p:cNvSpPr>
            <a:spLocks noGrp="1"/>
          </p:cNvSpPr>
          <p:nvPr>
            <p:ph type="body"/>
          </p:nvPr>
        </p:nvSpPr>
        <p:spPr>
          <a:xfrm>
            <a:off x="913680" y="4025880"/>
            <a:ext cx="5052240" cy="176220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913680" y="609480"/>
            <a:ext cx="10353240" cy="1325880"/>
          </a:xfrm>
          <a:prstGeom prst="rect">
            <a:avLst/>
          </a:prstGeom>
        </p:spPr>
        <p:txBody>
          <a:bodyPr lIns="0" tIns="0" rIns="0" bIns="0" anchor="ctr"/>
          <a:lstStyle/>
          <a:p>
            <a:endParaRPr lang="en-US" sz="1800" b="0" strike="noStrike" spc="-1">
              <a:solidFill>
                <a:srgbClr val="FFFFFF"/>
              </a:solidFill>
              <a:uFill>
                <a:solidFill>
                  <a:srgbClr val="FFFFFF"/>
                </a:solidFill>
              </a:uFill>
              <a:latin typeface="Rockwell"/>
            </a:endParaRPr>
          </a:p>
        </p:txBody>
      </p:sp>
      <p:sp>
        <p:nvSpPr>
          <p:cNvPr id="74" name="PlaceHolder 2"/>
          <p:cNvSpPr>
            <a:spLocks noGrp="1"/>
          </p:cNvSpPr>
          <p:nvPr>
            <p:ph type="body"/>
          </p:nvPr>
        </p:nvSpPr>
        <p:spPr>
          <a:xfrm>
            <a:off x="913680" y="2095920"/>
            <a:ext cx="10353240" cy="369468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
        <p:nvSpPr>
          <p:cNvPr id="75" name="PlaceHolder 3"/>
          <p:cNvSpPr>
            <a:spLocks noGrp="1"/>
          </p:cNvSpPr>
          <p:nvPr>
            <p:ph type="body"/>
          </p:nvPr>
        </p:nvSpPr>
        <p:spPr>
          <a:xfrm>
            <a:off x="913680" y="2095920"/>
            <a:ext cx="10353240" cy="369468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pic>
        <p:nvPicPr>
          <p:cNvPr id="76" name="Picture 75"/>
          <p:cNvPicPr/>
          <p:nvPr/>
        </p:nvPicPr>
        <p:blipFill>
          <a:blip r:embed="rId2"/>
          <a:stretch/>
        </p:blipFill>
        <p:spPr>
          <a:xfrm>
            <a:off x="3774600" y="2095560"/>
            <a:ext cx="4630680" cy="3694680"/>
          </a:xfrm>
          <a:prstGeom prst="rect">
            <a:avLst/>
          </a:prstGeom>
          <a:ln>
            <a:noFill/>
          </a:ln>
        </p:spPr>
      </p:pic>
      <p:pic>
        <p:nvPicPr>
          <p:cNvPr id="77" name="Picture 76"/>
          <p:cNvPicPr/>
          <p:nvPr/>
        </p:nvPicPr>
        <p:blipFill>
          <a:blip r:embed="rId2"/>
          <a:stretch/>
        </p:blipFill>
        <p:spPr>
          <a:xfrm>
            <a:off x="3774600" y="2095560"/>
            <a:ext cx="4630680" cy="36946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913680" y="609480"/>
            <a:ext cx="10353240" cy="1325880"/>
          </a:xfrm>
          <a:prstGeom prst="rect">
            <a:avLst/>
          </a:prstGeom>
        </p:spPr>
        <p:txBody>
          <a:bodyPr lIns="0" tIns="0" rIns="0" bIns="0" anchor="ctr"/>
          <a:lstStyle/>
          <a:p>
            <a:endParaRPr lang="en-US" sz="1800" b="0" strike="noStrike" spc="-1">
              <a:solidFill>
                <a:srgbClr val="FFFFFF"/>
              </a:solidFill>
              <a:uFill>
                <a:solidFill>
                  <a:srgbClr val="FFFFFF"/>
                </a:solidFill>
              </a:uFill>
              <a:latin typeface="Rockwell"/>
            </a:endParaRPr>
          </a:p>
        </p:txBody>
      </p:sp>
      <p:sp>
        <p:nvSpPr>
          <p:cNvPr id="8" name="PlaceHolder 2"/>
          <p:cNvSpPr>
            <a:spLocks noGrp="1"/>
          </p:cNvSpPr>
          <p:nvPr>
            <p:ph type="body"/>
          </p:nvPr>
        </p:nvSpPr>
        <p:spPr>
          <a:xfrm>
            <a:off x="913680" y="2095920"/>
            <a:ext cx="10353240" cy="369468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913680" y="609480"/>
            <a:ext cx="10353240" cy="1325880"/>
          </a:xfrm>
          <a:prstGeom prst="rect">
            <a:avLst/>
          </a:prstGeom>
        </p:spPr>
        <p:txBody>
          <a:bodyPr lIns="0" tIns="0" rIns="0" bIns="0" anchor="ctr"/>
          <a:lstStyle/>
          <a:p>
            <a:endParaRPr lang="en-US" sz="1800" b="0" strike="noStrike" spc="-1">
              <a:solidFill>
                <a:srgbClr val="FFFFFF"/>
              </a:solidFill>
              <a:uFill>
                <a:solidFill>
                  <a:srgbClr val="FFFFFF"/>
                </a:solidFill>
              </a:uFill>
              <a:latin typeface="Rockwell"/>
            </a:endParaRPr>
          </a:p>
        </p:txBody>
      </p:sp>
      <p:sp>
        <p:nvSpPr>
          <p:cNvPr id="10" name="PlaceHolder 2"/>
          <p:cNvSpPr>
            <a:spLocks noGrp="1"/>
          </p:cNvSpPr>
          <p:nvPr>
            <p:ph type="body"/>
          </p:nvPr>
        </p:nvSpPr>
        <p:spPr>
          <a:xfrm>
            <a:off x="913680" y="2095920"/>
            <a:ext cx="5052240" cy="369468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
        <p:nvSpPr>
          <p:cNvPr id="11" name="PlaceHolder 3"/>
          <p:cNvSpPr>
            <a:spLocks noGrp="1"/>
          </p:cNvSpPr>
          <p:nvPr>
            <p:ph type="body"/>
          </p:nvPr>
        </p:nvSpPr>
        <p:spPr>
          <a:xfrm>
            <a:off x="6219000" y="2095920"/>
            <a:ext cx="5052240" cy="369468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913680" y="609480"/>
            <a:ext cx="10353240" cy="1325880"/>
          </a:xfrm>
          <a:prstGeom prst="rect">
            <a:avLst/>
          </a:prstGeom>
        </p:spPr>
        <p:txBody>
          <a:bodyPr lIns="0" tIns="0" rIns="0" bIns="0" anchor="ctr"/>
          <a:lstStyle/>
          <a:p>
            <a:endParaRPr lang="en-US" sz="1800" b="0" strike="noStrike" spc="-1">
              <a:solidFill>
                <a:srgbClr val="FFFFFF"/>
              </a:solidFill>
              <a:uFill>
                <a:solidFill>
                  <a:srgbClr val="FFFFFF"/>
                </a:solidFill>
              </a:uFill>
              <a:latin typeface="Rockwe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913680" y="609480"/>
            <a:ext cx="10353240" cy="6147360"/>
          </a:xfrm>
          <a:prstGeom prst="rect">
            <a:avLst/>
          </a:prstGeom>
        </p:spPr>
        <p:txBody>
          <a:bodyPr lIns="0" tIns="0" rIns="0" bIns="0" anchor="ctr"/>
          <a:lstStyle/>
          <a:p>
            <a:pPr algn="ctr"/>
            <a:endParaRPr lang="en-CA" sz="3200" b="0" strike="noStrike" spc="-1">
              <a:solidFill>
                <a:srgbClr val="FFFFFF"/>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913680" y="609480"/>
            <a:ext cx="10353240" cy="1325880"/>
          </a:xfrm>
          <a:prstGeom prst="rect">
            <a:avLst/>
          </a:prstGeom>
        </p:spPr>
        <p:txBody>
          <a:bodyPr lIns="0" tIns="0" rIns="0" bIns="0" anchor="ctr"/>
          <a:lstStyle/>
          <a:p>
            <a:endParaRPr lang="en-US" sz="1800" b="0" strike="noStrike" spc="-1">
              <a:solidFill>
                <a:srgbClr val="FFFFFF"/>
              </a:solidFill>
              <a:uFill>
                <a:solidFill>
                  <a:srgbClr val="FFFFFF"/>
                </a:solidFill>
              </a:uFill>
              <a:latin typeface="Rockwell"/>
            </a:endParaRPr>
          </a:p>
        </p:txBody>
      </p:sp>
      <p:sp>
        <p:nvSpPr>
          <p:cNvPr id="15" name="PlaceHolder 2"/>
          <p:cNvSpPr>
            <a:spLocks noGrp="1"/>
          </p:cNvSpPr>
          <p:nvPr>
            <p:ph type="body"/>
          </p:nvPr>
        </p:nvSpPr>
        <p:spPr>
          <a:xfrm>
            <a:off x="913680" y="2095920"/>
            <a:ext cx="5052240" cy="176220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
        <p:nvSpPr>
          <p:cNvPr id="16" name="PlaceHolder 3"/>
          <p:cNvSpPr>
            <a:spLocks noGrp="1"/>
          </p:cNvSpPr>
          <p:nvPr>
            <p:ph type="body"/>
          </p:nvPr>
        </p:nvSpPr>
        <p:spPr>
          <a:xfrm>
            <a:off x="913680" y="4025880"/>
            <a:ext cx="5052240" cy="176220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
        <p:nvSpPr>
          <p:cNvPr id="17" name="PlaceHolder 4"/>
          <p:cNvSpPr>
            <a:spLocks noGrp="1"/>
          </p:cNvSpPr>
          <p:nvPr>
            <p:ph type="body"/>
          </p:nvPr>
        </p:nvSpPr>
        <p:spPr>
          <a:xfrm>
            <a:off x="6219000" y="2095920"/>
            <a:ext cx="5052240" cy="369468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913680" y="609480"/>
            <a:ext cx="10353240" cy="1325880"/>
          </a:xfrm>
          <a:prstGeom prst="rect">
            <a:avLst/>
          </a:prstGeom>
        </p:spPr>
        <p:txBody>
          <a:bodyPr lIns="0" tIns="0" rIns="0" bIns="0" anchor="ctr"/>
          <a:lstStyle/>
          <a:p>
            <a:endParaRPr lang="en-US" sz="1800" b="0" strike="noStrike" spc="-1">
              <a:solidFill>
                <a:srgbClr val="FFFFFF"/>
              </a:solidFill>
              <a:uFill>
                <a:solidFill>
                  <a:srgbClr val="FFFFFF"/>
                </a:solidFill>
              </a:uFill>
              <a:latin typeface="Rockwell"/>
            </a:endParaRPr>
          </a:p>
        </p:txBody>
      </p:sp>
      <p:sp>
        <p:nvSpPr>
          <p:cNvPr id="19" name="PlaceHolder 2"/>
          <p:cNvSpPr>
            <a:spLocks noGrp="1"/>
          </p:cNvSpPr>
          <p:nvPr>
            <p:ph type="body"/>
          </p:nvPr>
        </p:nvSpPr>
        <p:spPr>
          <a:xfrm>
            <a:off x="913680" y="2095920"/>
            <a:ext cx="5052240" cy="369468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
        <p:nvSpPr>
          <p:cNvPr id="20" name="PlaceHolder 3"/>
          <p:cNvSpPr>
            <a:spLocks noGrp="1"/>
          </p:cNvSpPr>
          <p:nvPr>
            <p:ph type="body"/>
          </p:nvPr>
        </p:nvSpPr>
        <p:spPr>
          <a:xfrm>
            <a:off x="6219000" y="2095920"/>
            <a:ext cx="5052240" cy="176220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
        <p:nvSpPr>
          <p:cNvPr id="21" name="PlaceHolder 4"/>
          <p:cNvSpPr>
            <a:spLocks noGrp="1"/>
          </p:cNvSpPr>
          <p:nvPr>
            <p:ph type="body"/>
          </p:nvPr>
        </p:nvSpPr>
        <p:spPr>
          <a:xfrm>
            <a:off x="6219000" y="4025880"/>
            <a:ext cx="5052240" cy="176220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913680" y="609480"/>
            <a:ext cx="10353240" cy="1325880"/>
          </a:xfrm>
          <a:prstGeom prst="rect">
            <a:avLst/>
          </a:prstGeom>
        </p:spPr>
        <p:txBody>
          <a:bodyPr lIns="0" tIns="0" rIns="0" bIns="0" anchor="ctr"/>
          <a:lstStyle/>
          <a:p>
            <a:endParaRPr lang="en-US" sz="1800" b="0" strike="noStrike" spc="-1">
              <a:solidFill>
                <a:srgbClr val="FFFFFF"/>
              </a:solidFill>
              <a:uFill>
                <a:solidFill>
                  <a:srgbClr val="FFFFFF"/>
                </a:solidFill>
              </a:uFill>
              <a:latin typeface="Rockwell"/>
            </a:endParaRPr>
          </a:p>
        </p:txBody>
      </p:sp>
      <p:sp>
        <p:nvSpPr>
          <p:cNvPr id="23" name="PlaceHolder 2"/>
          <p:cNvSpPr>
            <a:spLocks noGrp="1"/>
          </p:cNvSpPr>
          <p:nvPr>
            <p:ph type="body"/>
          </p:nvPr>
        </p:nvSpPr>
        <p:spPr>
          <a:xfrm>
            <a:off x="913680" y="2095920"/>
            <a:ext cx="5052240" cy="176220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
        <p:nvSpPr>
          <p:cNvPr id="24" name="PlaceHolder 3"/>
          <p:cNvSpPr>
            <a:spLocks noGrp="1"/>
          </p:cNvSpPr>
          <p:nvPr>
            <p:ph type="body"/>
          </p:nvPr>
        </p:nvSpPr>
        <p:spPr>
          <a:xfrm>
            <a:off x="6219000" y="2095920"/>
            <a:ext cx="5052240" cy="176220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
        <p:nvSpPr>
          <p:cNvPr id="25" name="PlaceHolder 4"/>
          <p:cNvSpPr>
            <a:spLocks noGrp="1"/>
          </p:cNvSpPr>
          <p:nvPr>
            <p:ph type="body"/>
          </p:nvPr>
        </p:nvSpPr>
        <p:spPr>
          <a:xfrm>
            <a:off x="913680" y="4025880"/>
            <a:ext cx="10353240" cy="1762200"/>
          </a:xfrm>
          <a:prstGeom prst="rect">
            <a:avLst/>
          </a:prstGeom>
        </p:spPr>
        <p:txBody>
          <a:bodyPr lIns="0" tIns="0" rIns="0" bIns="0"/>
          <a:lstStyle/>
          <a:p>
            <a:endParaRPr lang="en-US" sz="2000" b="0" strike="noStrike" spc="-1">
              <a:solidFill>
                <a:srgbClr val="FFFFFF"/>
              </a:solidFill>
              <a:uFill>
                <a:solidFill>
                  <a:srgbClr val="FFFFFF"/>
                </a:solidFill>
              </a:uFill>
              <a:latin typeface="Rockwe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95160" y="1122480"/>
            <a:ext cx="9001080" cy="2387160"/>
          </a:xfrm>
          <a:prstGeom prst="rect">
            <a:avLst/>
          </a:prstGeom>
        </p:spPr>
        <p:txBody>
          <a:bodyPr anchor="b"/>
          <a:lstStyle/>
          <a:p>
            <a:pPr algn="ctr">
              <a:lnSpc>
                <a:spcPct val="100000"/>
              </a:lnSpc>
            </a:pPr>
            <a:r>
              <a:rPr lang="en-US" sz="4800" b="1" strike="noStrike" cap="all" spc="-1">
                <a:solidFill>
                  <a:srgbClr val="FFFFFF"/>
                </a:solidFill>
                <a:uFill>
                  <a:solidFill>
                    <a:srgbClr val="FFFFFF"/>
                  </a:solidFill>
                </a:uFill>
                <a:latin typeface="Bookman Old Style"/>
              </a:rPr>
              <a:t>Click to edit Master title style</a:t>
            </a:r>
            <a:endParaRPr lang="en-US" sz="1800" b="0" strike="noStrike" spc="-1">
              <a:solidFill>
                <a:srgbClr val="FFFFFF"/>
              </a:solidFill>
              <a:uFill>
                <a:solidFill>
                  <a:srgbClr val="FFFFFF"/>
                </a:solidFill>
              </a:uFill>
              <a:latin typeface="Rockwell"/>
            </a:endParaRPr>
          </a:p>
        </p:txBody>
      </p:sp>
      <p:sp>
        <p:nvSpPr>
          <p:cNvPr id="6" name="PlaceHolder 2"/>
          <p:cNvSpPr>
            <a:spLocks noGrp="1"/>
          </p:cNvSpPr>
          <p:nvPr>
            <p:ph type="dt"/>
          </p:nvPr>
        </p:nvSpPr>
        <p:spPr>
          <a:xfrm>
            <a:off x="7678800" y="5883120"/>
            <a:ext cx="2742840" cy="364680"/>
          </a:xfrm>
          <a:prstGeom prst="rect">
            <a:avLst/>
          </a:prstGeom>
        </p:spPr>
        <p:txBody>
          <a:bodyPr anchor="ctr"/>
          <a:lstStyle/>
          <a:p>
            <a:pPr algn="r">
              <a:lnSpc>
                <a:spcPct val="100000"/>
              </a:lnSpc>
            </a:pPr>
            <a:fld id="{975C6DE7-D5D7-4D8B-81F4-51E16C880D14}" type="datetime">
              <a:rPr lang="en-CA" sz="1000" b="0" strike="noStrike" spc="-1">
                <a:solidFill>
                  <a:srgbClr val="FFFFFF"/>
                </a:solidFill>
                <a:uFill>
                  <a:solidFill>
                    <a:srgbClr val="FFFFFF"/>
                  </a:solidFill>
                </a:uFill>
                <a:latin typeface="Rockwell"/>
              </a:rPr>
              <a:t>2018-06-27</a:t>
            </a:fld>
            <a:endParaRPr lang="en-CA" sz="1400" b="0" strike="noStrike" spc="-1">
              <a:solidFill>
                <a:srgbClr val="FFFFFF"/>
              </a:solidFill>
              <a:uFill>
                <a:solidFill>
                  <a:srgbClr val="FFFFFF"/>
                </a:solidFill>
              </a:uFill>
              <a:latin typeface="Times New Roman"/>
            </a:endParaRPr>
          </a:p>
        </p:txBody>
      </p:sp>
      <p:sp>
        <p:nvSpPr>
          <p:cNvPr id="2" name="PlaceHolder 3"/>
          <p:cNvSpPr>
            <a:spLocks noGrp="1"/>
          </p:cNvSpPr>
          <p:nvPr>
            <p:ph type="ftr"/>
          </p:nvPr>
        </p:nvSpPr>
        <p:spPr>
          <a:xfrm>
            <a:off x="913680" y="5883120"/>
            <a:ext cx="6672600" cy="364680"/>
          </a:xfrm>
          <a:prstGeom prst="rect">
            <a:avLst/>
          </a:prstGeom>
        </p:spPr>
        <p:txBody>
          <a:bodyPr anchor="ctr"/>
          <a:lstStyle/>
          <a:p>
            <a:endParaRPr lang="en-CA" sz="2400" b="0" strike="noStrike" spc="-1">
              <a:solidFill>
                <a:srgbClr val="FFFFFF"/>
              </a:solidFill>
              <a:uFill>
                <a:solidFill>
                  <a:srgbClr val="FFFFFF"/>
                </a:solidFill>
              </a:uFill>
              <a:latin typeface="Times New Roman"/>
            </a:endParaRPr>
          </a:p>
        </p:txBody>
      </p:sp>
      <p:sp>
        <p:nvSpPr>
          <p:cNvPr id="3" name="PlaceHolder 4"/>
          <p:cNvSpPr>
            <a:spLocks noGrp="1"/>
          </p:cNvSpPr>
          <p:nvPr>
            <p:ph type="sldNum"/>
          </p:nvPr>
        </p:nvSpPr>
        <p:spPr>
          <a:xfrm>
            <a:off x="10514160" y="5883120"/>
            <a:ext cx="753120" cy="364680"/>
          </a:xfrm>
          <a:prstGeom prst="rect">
            <a:avLst/>
          </a:prstGeom>
        </p:spPr>
        <p:txBody>
          <a:bodyPr anchor="ctr"/>
          <a:lstStyle/>
          <a:p>
            <a:pPr algn="r">
              <a:lnSpc>
                <a:spcPct val="100000"/>
              </a:lnSpc>
            </a:pPr>
            <a:fld id="{AC181D4F-C2E7-485D-B22C-E214FD6CF824}" type="slidenum">
              <a:rPr lang="en-CA" sz="1000" b="0" strike="noStrike" spc="-1">
                <a:solidFill>
                  <a:srgbClr val="FFFFFF"/>
                </a:solidFill>
                <a:uFill>
                  <a:solidFill>
                    <a:srgbClr val="FFFFFF"/>
                  </a:solidFill>
                </a:uFill>
                <a:latin typeface="Rockwell"/>
              </a:rPr>
              <a:t>‹#›</a:t>
            </a:fld>
            <a:endParaRPr lang="en-CA" sz="1400" b="0" strike="noStrike" spc="-1">
              <a:solidFill>
                <a:srgbClr val="FFFFFF"/>
              </a:solidFill>
              <a:uFill>
                <a:solidFill>
                  <a:srgbClr val="FFFFFF"/>
                </a:solidFill>
              </a:uFill>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tIns="0" rIns="0" bIns="0"/>
          <a:lstStyle/>
          <a:p>
            <a:pPr marL="432000" indent="-324000">
              <a:buClr>
                <a:srgbClr val="FFFFFF"/>
              </a:buClr>
              <a:buSzPct val="45000"/>
              <a:buFont typeface="Wingdings" charset="2"/>
              <a:buChar char=""/>
            </a:pPr>
            <a:r>
              <a:rPr lang="en-US" sz="2000" b="0" strike="noStrike" spc="-1">
                <a:solidFill>
                  <a:srgbClr val="FFFFFF"/>
                </a:solidFill>
                <a:uFill>
                  <a:solidFill>
                    <a:srgbClr val="FFFFFF"/>
                  </a:solidFill>
                </a:uFill>
                <a:latin typeface="Rockwell"/>
              </a:rPr>
              <a:t>Click to edit the outline text format</a:t>
            </a:r>
          </a:p>
          <a:p>
            <a:pPr marL="864000" lvl="1" indent="-324000">
              <a:buClr>
                <a:srgbClr val="FFFFFF"/>
              </a:buClr>
              <a:buSzPct val="75000"/>
              <a:buFont typeface="Symbol" charset="2"/>
              <a:buChar char=""/>
            </a:pPr>
            <a:r>
              <a:rPr lang="en-US" sz="1600" b="0" strike="noStrike" spc="-1">
                <a:solidFill>
                  <a:srgbClr val="FFFFFF"/>
                </a:solidFill>
                <a:uFill>
                  <a:solidFill>
                    <a:srgbClr val="FFFFFF"/>
                  </a:solidFill>
                </a:uFill>
                <a:latin typeface="Rockwell"/>
              </a:rPr>
              <a:t>Second Outline Level</a:t>
            </a:r>
          </a:p>
          <a:p>
            <a:pPr marL="1296000" lvl="2" indent="-288000">
              <a:buClr>
                <a:srgbClr val="FFFFFF"/>
              </a:buClr>
              <a:buSzPct val="45000"/>
              <a:buFont typeface="Wingdings" charset="2"/>
              <a:buChar char=""/>
            </a:pPr>
            <a:r>
              <a:rPr lang="en-US" sz="1400" b="0" strike="noStrike" spc="-1">
                <a:solidFill>
                  <a:srgbClr val="FFFFFF"/>
                </a:solidFill>
                <a:uFill>
                  <a:solidFill>
                    <a:srgbClr val="FFFFFF"/>
                  </a:solidFill>
                </a:uFill>
                <a:latin typeface="Rockwell"/>
              </a:rPr>
              <a:t>Third Outline Level</a:t>
            </a:r>
          </a:p>
          <a:p>
            <a:pPr marL="1728000" lvl="3" indent="-216000">
              <a:buClr>
                <a:srgbClr val="FFFFFF"/>
              </a:buClr>
              <a:buSzPct val="75000"/>
              <a:buFont typeface="Symbol" charset="2"/>
              <a:buChar char=""/>
            </a:pPr>
            <a:r>
              <a:rPr lang="en-US" sz="1200" b="0" strike="noStrike" spc="-1">
                <a:solidFill>
                  <a:srgbClr val="FFFFFF"/>
                </a:solidFill>
                <a:uFill>
                  <a:solidFill>
                    <a:srgbClr val="FFFFFF"/>
                  </a:solidFill>
                </a:uFill>
                <a:latin typeface="Rockwell"/>
              </a:rPr>
              <a:t>Fourth Outline Level</a:t>
            </a:r>
          </a:p>
          <a:p>
            <a:pPr marL="2160000" lvl="4" indent="-216000">
              <a:buClr>
                <a:srgbClr val="FFFFFF"/>
              </a:buClr>
              <a:buSzPct val="45000"/>
              <a:buFont typeface="Wingdings" charset="2"/>
              <a:buChar char=""/>
            </a:pPr>
            <a:r>
              <a:rPr lang="en-US" sz="2000" b="0" strike="noStrike" spc="-1">
                <a:solidFill>
                  <a:srgbClr val="FFFFFF"/>
                </a:solidFill>
                <a:uFill>
                  <a:solidFill>
                    <a:srgbClr val="FFFFFF"/>
                  </a:solidFill>
                </a:uFill>
                <a:latin typeface="Rockwell"/>
              </a:rPr>
              <a:t>Fifth Outline Level</a:t>
            </a:r>
          </a:p>
          <a:p>
            <a:pPr marL="2592000" lvl="5" indent="-216000">
              <a:buClr>
                <a:srgbClr val="FFFFFF"/>
              </a:buClr>
              <a:buSzPct val="45000"/>
              <a:buFont typeface="Wingdings" charset="2"/>
              <a:buChar char=""/>
            </a:pPr>
            <a:r>
              <a:rPr lang="en-US" sz="2000" b="0" strike="noStrike" spc="-1">
                <a:solidFill>
                  <a:srgbClr val="FFFFFF"/>
                </a:solidFill>
                <a:uFill>
                  <a:solidFill>
                    <a:srgbClr val="FFFFFF"/>
                  </a:solidFill>
                </a:uFill>
                <a:latin typeface="Rockwell"/>
              </a:rPr>
              <a:t>Sixth Outline Level</a:t>
            </a:r>
          </a:p>
          <a:p>
            <a:pPr marL="3024000" lvl="6" indent="-216000">
              <a:buClr>
                <a:srgbClr val="FFFFFF"/>
              </a:buClr>
              <a:buSzPct val="45000"/>
              <a:buFont typeface="Wingdings" charset="2"/>
              <a:buChar char=""/>
            </a:pPr>
            <a:r>
              <a:rPr lang="en-US" sz="2000" b="0" strike="noStrike" spc="-1">
                <a:solidFill>
                  <a:srgbClr val="FFFFFF"/>
                </a:solidFill>
                <a:uFill>
                  <a:solidFill>
                    <a:srgbClr val="FFFFFF"/>
                  </a:solidFill>
                </a:uFill>
                <a:latin typeface="Rockwel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913680" y="609480"/>
            <a:ext cx="10353240" cy="1325880"/>
          </a:xfrm>
          <a:prstGeom prst="rect">
            <a:avLst/>
          </a:prstGeom>
        </p:spPr>
        <p:txBody>
          <a:bodyPr anchor="ctr"/>
          <a:lstStyle/>
          <a:p>
            <a:pPr algn="ctr">
              <a:lnSpc>
                <a:spcPct val="90000"/>
              </a:lnSpc>
            </a:pPr>
            <a:r>
              <a:rPr lang="en-US" sz="3400" b="1" strike="noStrike" cap="all" spc="-1">
                <a:solidFill>
                  <a:srgbClr val="FFFFFF"/>
                </a:solidFill>
                <a:uFill>
                  <a:solidFill>
                    <a:srgbClr val="FFFFFF"/>
                  </a:solidFill>
                </a:uFill>
                <a:latin typeface="Bookman Old Style"/>
              </a:rPr>
              <a:t>Click to edit Master title style</a:t>
            </a:r>
            <a:endParaRPr lang="en-US" sz="1800" b="0" strike="noStrike" spc="-1">
              <a:solidFill>
                <a:srgbClr val="FFFFFF"/>
              </a:solidFill>
              <a:uFill>
                <a:solidFill>
                  <a:srgbClr val="FFFFFF"/>
                </a:solidFill>
              </a:uFill>
              <a:latin typeface="Rockwell"/>
            </a:endParaRPr>
          </a:p>
        </p:txBody>
      </p:sp>
      <p:sp>
        <p:nvSpPr>
          <p:cNvPr id="40" name="PlaceHolder 2"/>
          <p:cNvSpPr>
            <a:spLocks noGrp="1"/>
          </p:cNvSpPr>
          <p:nvPr>
            <p:ph type="body"/>
          </p:nvPr>
        </p:nvSpPr>
        <p:spPr>
          <a:xfrm>
            <a:off x="913680" y="2095920"/>
            <a:ext cx="10353240" cy="3694680"/>
          </a:xfrm>
          <a:prstGeom prst="rect">
            <a:avLst/>
          </a:prstGeom>
        </p:spPr>
        <p:txBody>
          <a:bodyPr/>
          <a:lstStyle/>
          <a:p>
            <a:pPr marL="432000" indent="-324000">
              <a:buClr>
                <a:srgbClr val="FFFFFF"/>
              </a:buClr>
              <a:buSzPct val="45000"/>
              <a:buFont typeface="Wingdings" charset="2"/>
              <a:buChar char=""/>
            </a:pPr>
            <a:r>
              <a:rPr lang="en-US" sz="2000" b="0" strike="noStrike" spc="-1">
                <a:solidFill>
                  <a:srgbClr val="FFFFFF"/>
                </a:solidFill>
                <a:uFill>
                  <a:solidFill>
                    <a:srgbClr val="FFFFFF"/>
                  </a:solidFill>
                </a:uFill>
                <a:latin typeface="Rockwell"/>
              </a:rPr>
              <a:t>Click to edit the outline text format</a:t>
            </a:r>
          </a:p>
          <a:p>
            <a:pPr marL="864000" lvl="1" indent="-324000">
              <a:buClr>
                <a:srgbClr val="FFFFFF"/>
              </a:buClr>
              <a:buSzPct val="75000"/>
              <a:buFont typeface="Symbol" charset="2"/>
              <a:buChar char=""/>
            </a:pPr>
            <a:r>
              <a:rPr lang="en-US" sz="2000" b="0" strike="noStrike" spc="-1">
                <a:solidFill>
                  <a:srgbClr val="FFFFFF"/>
                </a:solidFill>
                <a:uFill>
                  <a:solidFill>
                    <a:srgbClr val="FFFFFF"/>
                  </a:solidFill>
                </a:uFill>
                <a:latin typeface="Rockwell"/>
              </a:rPr>
              <a:t>Second Outline Level</a:t>
            </a:r>
          </a:p>
          <a:p>
            <a:pPr marL="1296000" lvl="2" indent="-288000">
              <a:buClr>
                <a:srgbClr val="FFFFFF"/>
              </a:buClr>
              <a:buSzPct val="45000"/>
              <a:buFont typeface="Wingdings" charset="2"/>
              <a:buChar char=""/>
            </a:pPr>
            <a:r>
              <a:rPr lang="en-US" sz="2000" b="0" strike="noStrike" spc="-1">
                <a:solidFill>
                  <a:srgbClr val="FFFFFF"/>
                </a:solidFill>
                <a:uFill>
                  <a:solidFill>
                    <a:srgbClr val="FFFFFF"/>
                  </a:solidFill>
                </a:uFill>
                <a:latin typeface="Rockwell"/>
              </a:rPr>
              <a:t>Third Outline Level</a:t>
            </a:r>
          </a:p>
          <a:p>
            <a:pPr marL="1728000" lvl="3" indent="-216000">
              <a:buClr>
                <a:srgbClr val="FFFFFF"/>
              </a:buClr>
              <a:buSzPct val="75000"/>
              <a:buFont typeface="Symbol" charset="2"/>
              <a:buChar char=""/>
            </a:pPr>
            <a:r>
              <a:rPr lang="en-US" sz="2000" b="0" strike="noStrike" spc="-1">
                <a:solidFill>
                  <a:srgbClr val="FFFFFF"/>
                </a:solidFill>
                <a:uFill>
                  <a:solidFill>
                    <a:srgbClr val="FFFFFF"/>
                  </a:solidFill>
                </a:uFill>
                <a:latin typeface="Rockwell"/>
              </a:rPr>
              <a:t>Fourth Outline Level</a:t>
            </a:r>
          </a:p>
          <a:p>
            <a:pPr marL="2160000" lvl="4" indent="-216000">
              <a:buClr>
                <a:srgbClr val="FFFFFF"/>
              </a:buClr>
              <a:buSzPct val="45000"/>
              <a:buFont typeface="Wingdings" charset="2"/>
              <a:buChar char=""/>
            </a:pPr>
            <a:r>
              <a:rPr lang="en-US" sz="2000" b="0" strike="noStrike" spc="-1">
                <a:solidFill>
                  <a:srgbClr val="FFFFFF"/>
                </a:solidFill>
                <a:uFill>
                  <a:solidFill>
                    <a:srgbClr val="FFFFFF"/>
                  </a:solidFill>
                </a:uFill>
                <a:latin typeface="Rockwell"/>
              </a:rPr>
              <a:t>Fifth Outline Level</a:t>
            </a:r>
          </a:p>
          <a:p>
            <a:pPr marL="2592000" lvl="5" indent="-216000">
              <a:buClr>
                <a:srgbClr val="FFFFFF"/>
              </a:buClr>
              <a:buSzPct val="45000"/>
              <a:buFont typeface="Wingdings" charset="2"/>
              <a:buChar char=""/>
            </a:pPr>
            <a:r>
              <a:rPr lang="en-US" sz="2000" b="0" strike="noStrike" spc="-1">
                <a:solidFill>
                  <a:srgbClr val="FFFFFF"/>
                </a:solidFill>
                <a:uFill>
                  <a:solidFill>
                    <a:srgbClr val="FFFFFF"/>
                  </a:solidFill>
                </a:uFill>
                <a:latin typeface="Rockwell"/>
              </a:rPr>
              <a:t>Sixth Outline Level</a:t>
            </a:r>
          </a:p>
          <a:p>
            <a:pPr marL="228600" indent="-228240">
              <a:lnSpc>
                <a:spcPct val="100000"/>
              </a:lnSpc>
              <a:buClr>
                <a:srgbClr val="FFFFFF"/>
              </a:buClr>
              <a:buFont typeface="Arial"/>
              <a:buChar char="•"/>
            </a:pPr>
            <a:r>
              <a:rPr lang="en-US" sz="2000" b="0" strike="noStrike" spc="-1">
                <a:solidFill>
                  <a:srgbClr val="FFFFFF"/>
                </a:solidFill>
                <a:uFill>
                  <a:solidFill>
                    <a:srgbClr val="FFFFFF"/>
                  </a:solidFill>
                </a:uFill>
                <a:latin typeface="Rockwell"/>
              </a:rPr>
              <a:t>Seventh Outline LevelEdit Master text styles</a:t>
            </a:r>
          </a:p>
          <a:p>
            <a:pPr marL="685800" lvl="1" indent="-228240">
              <a:lnSpc>
                <a:spcPct val="100000"/>
              </a:lnSpc>
              <a:buClr>
                <a:srgbClr val="FFFFFF"/>
              </a:buClr>
              <a:buFont typeface="Arial"/>
              <a:buChar char="•"/>
            </a:pPr>
            <a:r>
              <a:rPr lang="en-US" sz="1800" b="0" strike="noStrike" spc="-1">
                <a:solidFill>
                  <a:srgbClr val="FFFFFF"/>
                </a:solidFill>
                <a:uFill>
                  <a:solidFill>
                    <a:srgbClr val="FFFFFF"/>
                  </a:solidFill>
                </a:uFill>
                <a:latin typeface="Rockwell"/>
              </a:rPr>
              <a:t>Second level</a:t>
            </a:r>
            <a:endParaRPr lang="en-US" sz="2000" b="0" strike="noStrike" spc="-1">
              <a:solidFill>
                <a:srgbClr val="FFFFFF"/>
              </a:solidFill>
              <a:uFill>
                <a:solidFill>
                  <a:srgbClr val="FFFFFF"/>
                </a:solidFill>
              </a:uFill>
              <a:latin typeface="Rockwell"/>
            </a:endParaRPr>
          </a:p>
          <a:p>
            <a:pPr marL="1143000" lvl="2" indent="-228240">
              <a:lnSpc>
                <a:spcPct val="100000"/>
              </a:lnSpc>
              <a:buClr>
                <a:srgbClr val="FFFFFF"/>
              </a:buClr>
              <a:buFont typeface="Arial"/>
              <a:buChar char="•"/>
            </a:pPr>
            <a:r>
              <a:rPr lang="en-US" sz="1600" b="0" strike="noStrike" spc="-1">
                <a:solidFill>
                  <a:srgbClr val="FFFFFF"/>
                </a:solidFill>
                <a:uFill>
                  <a:solidFill>
                    <a:srgbClr val="FFFFFF"/>
                  </a:solidFill>
                </a:uFill>
                <a:latin typeface="Rockwell"/>
              </a:rPr>
              <a:t>Third level</a:t>
            </a:r>
            <a:endParaRPr lang="en-US" sz="2000" b="0" strike="noStrike" spc="-1">
              <a:solidFill>
                <a:srgbClr val="FFFFFF"/>
              </a:solidFill>
              <a:uFill>
                <a:solidFill>
                  <a:srgbClr val="FFFFFF"/>
                </a:solidFill>
              </a:uFill>
              <a:latin typeface="Rockwell"/>
            </a:endParaRPr>
          </a:p>
          <a:p>
            <a:pPr marL="1600200" lvl="3" indent="-228240">
              <a:lnSpc>
                <a:spcPct val="100000"/>
              </a:lnSpc>
              <a:buClr>
                <a:srgbClr val="FFFFFF"/>
              </a:buClr>
              <a:buFont typeface="Arial"/>
              <a:buChar char="•"/>
            </a:pPr>
            <a:r>
              <a:rPr lang="en-US" sz="1400" b="0" strike="noStrike" spc="-1">
                <a:solidFill>
                  <a:srgbClr val="FFFFFF"/>
                </a:solidFill>
                <a:uFill>
                  <a:solidFill>
                    <a:srgbClr val="FFFFFF"/>
                  </a:solidFill>
                </a:uFill>
                <a:latin typeface="Rockwell"/>
              </a:rPr>
              <a:t>Fourth level</a:t>
            </a:r>
            <a:endParaRPr lang="en-US" sz="2000" b="0" strike="noStrike" spc="-1">
              <a:solidFill>
                <a:srgbClr val="FFFFFF"/>
              </a:solidFill>
              <a:uFill>
                <a:solidFill>
                  <a:srgbClr val="FFFFFF"/>
                </a:solidFill>
              </a:uFill>
              <a:latin typeface="Rockwell"/>
            </a:endParaRPr>
          </a:p>
          <a:p>
            <a:pPr marL="2057400" lvl="4" indent="-228240">
              <a:lnSpc>
                <a:spcPct val="100000"/>
              </a:lnSpc>
              <a:buClr>
                <a:srgbClr val="FFFFFF"/>
              </a:buClr>
              <a:buFont typeface="Arial"/>
              <a:buChar char="•"/>
            </a:pPr>
            <a:r>
              <a:rPr lang="en-US" sz="1200" b="0" strike="noStrike" spc="-1">
                <a:solidFill>
                  <a:srgbClr val="FFFFFF"/>
                </a:solidFill>
                <a:uFill>
                  <a:solidFill>
                    <a:srgbClr val="FFFFFF"/>
                  </a:solidFill>
                </a:uFill>
                <a:latin typeface="Rockwell"/>
              </a:rPr>
              <a:t>Fifth level</a:t>
            </a:r>
            <a:endParaRPr lang="en-US" sz="2000" b="0" strike="noStrike" spc="-1">
              <a:solidFill>
                <a:srgbClr val="FFFFFF"/>
              </a:solidFill>
              <a:uFill>
                <a:solidFill>
                  <a:srgbClr val="FFFFFF"/>
                </a:solidFill>
              </a:uFill>
              <a:latin typeface="Rockwell"/>
            </a:endParaRPr>
          </a:p>
        </p:txBody>
      </p:sp>
      <p:sp>
        <p:nvSpPr>
          <p:cNvPr id="41" name="PlaceHolder 3"/>
          <p:cNvSpPr>
            <a:spLocks noGrp="1"/>
          </p:cNvSpPr>
          <p:nvPr>
            <p:ph type="dt"/>
          </p:nvPr>
        </p:nvSpPr>
        <p:spPr>
          <a:xfrm>
            <a:off x="7678800" y="5883120"/>
            <a:ext cx="2742840" cy="364680"/>
          </a:xfrm>
          <a:prstGeom prst="rect">
            <a:avLst/>
          </a:prstGeom>
        </p:spPr>
        <p:txBody>
          <a:bodyPr anchor="ctr"/>
          <a:lstStyle/>
          <a:p>
            <a:pPr algn="r">
              <a:lnSpc>
                <a:spcPct val="100000"/>
              </a:lnSpc>
            </a:pPr>
            <a:fld id="{334FDC34-320B-4C2C-90F0-8B3DDF50C303}" type="datetime">
              <a:rPr lang="en-CA" sz="1000" b="0" strike="noStrike" spc="-1">
                <a:solidFill>
                  <a:srgbClr val="FFFFFF"/>
                </a:solidFill>
                <a:uFill>
                  <a:solidFill>
                    <a:srgbClr val="FFFFFF"/>
                  </a:solidFill>
                </a:uFill>
                <a:latin typeface="Rockwell"/>
              </a:rPr>
              <a:t>2018-06-27</a:t>
            </a:fld>
            <a:endParaRPr lang="en-CA" sz="1400" b="0" strike="noStrike" spc="-1">
              <a:solidFill>
                <a:srgbClr val="FFFFFF"/>
              </a:solidFill>
              <a:uFill>
                <a:solidFill>
                  <a:srgbClr val="FFFFFF"/>
                </a:solidFill>
              </a:uFill>
              <a:latin typeface="Times New Roman"/>
            </a:endParaRPr>
          </a:p>
        </p:txBody>
      </p:sp>
      <p:sp>
        <p:nvSpPr>
          <p:cNvPr id="42" name="PlaceHolder 4"/>
          <p:cNvSpPr>
            <a:spLocks noGrp="1"/>
          </p:cNvSpPr>
          <p:nvPr>
            <p:ph type="ftr"/>
          </p:nvPr>
        </p:nvSpPr>
        <p:spPr>
          <a:xfrm>
            <a:off x="913680" y="5883120"/>
            <a:ext cx="6672600" cy="364680"/>
          </a:xfrm>
          <a:prstGeom prst="rect">
            <a:avLst/>
          </a:prstGeom>
        </p:spPr>
        <p:txBody>
          <a:bodyPr anchor="ctr"/>
          <a:lstStyle/>
          <a:p>
            <a:endParaRPr lang="en-CA" sz="2400" b="0" strike="noStrike" spc="-1">
              <a:solidFill>
                <a:srgbClr val="FFFFFF"/>
              </a:solidFill>
              <a:uFill>
                <a:solidFill>
                  <a:srgbClr val="FFFFFF"/>
                </a:solidFill>
              </a:uFill>
              <a:latin typeface="Times New Roman"/>
            </a:endParaRPr>
          </a:p>
        </p:txBody>
      </p:sp>
      <p:sp>
        <p:nvSpPr>
          <p:cNvPr id="43" name="PlaceHolder 5"/>
          <p:cNvSpPr>
            <a:spLocks noGrp="1"/>
          </p:cNvSpPr>
          <p:nvPr>
            <p:ph type="sldNum"/>
          </p:nvPr>
        </p:nvSpPr>
        <p:spPr>
          <a:xfrm>
            <a:off x="10514160" y="5883120"/>
            <a:ext cx="753120" cy="364680"/>
          </a:xfrm>
          <a:prstGeom prst="rect">
            <a:avLst/>
          </a:prstGeom>
        </p:spPr>
        <p:txBody>
          <a:bodyPr anchor="ctr"/>
          <a:lstStyle/>
          <a:p>
            <a:pPr algn="r">
              <a:lnSpc>
                <a:spcPct val="100000"/>
              </a:lnSpc>
            </a:pPr>
            <a:fld id="{226B3604-A13A-4D34-A326-1E93F308208B}" type="slidenum">
              <a:rPr lang="en-CA" sz="1000" b="0" strike="noStrike" spc="-1">
                <a:solidFill>
                  <a:srgbClr val="FFFFFF"/>
                </a:solidFill>
                <a:uFill>
                  <a:solidFill>
                    <a:srgbClr val="FFFFFF"/>
                  </a:solidFill>
                </a:uFill>
                <a:latin typeface="Rockwell"/>
              </a:rPr>
              <a:t>‹#›</a:t>
            </a:fld>
            <a:endParaRPr lang="en-CA" sz="1400" b="0" strike="noStrike" spc="-1">
              <a:solidFill>
                <a:srgbClr val="FFFFFF"/>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13.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Shape 1"/>
          <p:cNvSpPr txBox="1"/>
          <p:nvPr/>
        </p:nvSpPr>
        <p:spPr>
          <a:xfrm>
            <a:off x="1595160" y="1122480"/>
            <a:ext cx="9001080" cy="2387160"/>
          </a:xfrm>
          <a:prstGeom prst="rect">
            <a:avLst/>
          </a:prstGeom>
          <a:noFill/>
          <a:ln>
            <a:noFill/>
          </a:ln>
        </p:spPr>
        <p:txBody>
          <a:bodyPr anchor="b"/>
          <a:lstStyle/>
          <a:p>
            <a:pPr algn="ctr">
              <a:lnSpc>
                <a:spcPct val="100000"/>
              </a:lnSpc>
            </a:pPr>
            <a:r>
              <a:rPr lang="en-US" sz="4800" b="1" strike="noStrike" cap="all" spc="-1" dirty="0">
                <a:solidFill>
                  <a:srgbClr val="FFFFFF"/>
                </a:solidFill>
                <a:uFill>
                  <a:solidFill>
                    <a:srgbClr val="FFFFFF"/>
                  </a:solidFill>
                </a:uFill>
                <a:latin typeface="Bookman Old Style"/>
              </a:rPr>
              <a:t>Final presentation
“You Free?”
</a:t>
            </a:r>
            <a:endParaRPr lang="en-US" sz="1800" b="0" strike="noStrike" spc="-1" dirty="0">
              <a:solidFill>
                <a:srgbClr val="FFFFFF"/>
              </a:solidFill>
              <a:uFill>
                <a:solidFill>
                  <a:srgbClr val="FFFFFF"/>
                </a:solidFill>
              </a:uFill>
              <a:latin typeface="Rockwell"/>
            </a:endParaRPr>
          </a:p>
        </p:txBody>
      </p:sp>
      <p:sp>
        <p:nvSpPr>
          <p:cNvPr id="79" name="TextShape 2"/>
          <p:cNvSpPr txBox="1"/>
          <p:nvPr/>
        </p:nvSpPr>
        <p:spPr>
          <a:xfrm>
            <a:off x="1595160" y="3602160"/>
            <a:ext cx="9001080" cy="1655280"/>
          </a:xfrm>
          <a:prstGeom prst="rect">
            <a:avLst/>
          </a:prstGeom>
          <a:noFill/>
          <a:ln>
            <a:noFill/>
          </a:ln>
        </p:spPr>
        <p:txBody>
          <a:bodyPr/>
          <a:lstStyle/>
          <a:p>
            <a:pPr algn="ctr">
              <a:lnSpc>
                <a:spcPct val="100000"/>
              </a:lnSpc>
            </a:pPr>
            <a:r>
              <a:rPr lang="en-CA" sz="2400" b="0" strike="noStrike" spc="-1">
                <a:solidFill>
                  <a:srgbClr val="FFFFFF"/>
                </a:solidFill>
                <a:uFill>
                  <a:solidFill>
                    <a:srgbClr val="FFFFFF"/>
                  </a:solidFill>
                </a:uFill>
                <a:latin typeface="Rockwell"/>
              </a:rPr>
              <a:t>Team Solo 	Malcolm Brown</a:t>
            </a:r>
            <a:endParaRPr lang="en-CA" sz="3200" b="0" strike="noStrike" spc="-1">
              <a:solidFill>
                <a:srgbClr val="FFFFFF"/>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extShape 1"/>
          <p:cNvSpPr txBox="1"/>
          <p:nvPr/>
        </p:nvSpPr>
        <p:spPr>
          <a:xfrm>
            <a:off x="913680" y="421200"/>
            <a:ext cx="10353240" cy="1325880"/>
          </a:xfrm>
          <a:prstGeom prst="rect">
            <a:avLst/>
          </a:prstGeom>
          <a:noFill/>
          <a:ln>
            <a:noFill/>
          </a:ln>
        </p:spPr>
        <p:txBody>
          <a:bodyPr anchor="ctr"/>
          <a:lstStyle/>
          <a:p>
            <a:pPr algn="ctr">
              <a:lnSpc>
                <a:spcPct val="90000"/>
              </a:lnSpc>
            </a:pPr>
            <a:r>
              <a:rPr lang="en-US" sz="3400" b="1" strike="noStrike" cap="all" spc="-1">
                <a:solidFill>
                  <a:srgbClr val="FFFFFF"/>
                </a:solidFill>
                <a:uFill>
                  <a:solidFill>
                    <a:srgbClr val="FFFFFF"/>
                  </a:solidFill>
                </a:uFill>
                <a:latin typeface="Bookman Old Style"/>
              </a:rPr>
              <a:t>Test user Validity</a:t>
            </a:r>
            <a:endParaRPr lang="en-US" sz="1800" b="0" strike="noStrike" spc="-1">
              <a:solidFill>
                <a:srgbClr val="FFFFFF"/>
              </a:solidFill>
              <a:uFill>
                <a:solidFill>
                  <a:srgbClr val="FFFFFF"/>
                </a:solidFill>
              </a:uFill>
              <a:latin typeface="Rockwell"/>
            </a:endParaRPr>
          </a:p>
        </p:txBody>
      </p:sp>
      <p:sp>
        <p:nvSpPr>
          <p:cNvPr id="97" name="TextShape 2"/>
          <p:cNvSpPr txBox="1"/>
          <p:nvPr/>
        </p:nvSpPr>
        <p:spPr>
          <a:xfrm>
            <a:off x="913680" y="2095920"/>
            <a:ext cx="10353240" cy="3694680"/>
          </a:xfrm>
          <a:prstGeom prst="rect">
            <a:avLst/>
          </a:prstGeom>
          <a:noFill/>
          <a:ln>
            <a:noFill/>
          </a:ln>
        </p:spPr>
        <p:txBody>
          <a:bodyPr/>
          <a:lstStyle/>
          <a:p>
            <a:pPr>
              <a:lnSpc>
                <a:spcPct val="100000"/>
              </a:lnSpc>
            </a:pPr>
            <a:endParaRPr lang="en-US" sz="2000" b="0" strike="noStrike" spc="-1" dirty="0">
              <a:solidFill>
                <a:srgbClr val="FFFFFF"/>
              </a:solidFill>
              <a:uFill>
                <a:solidFill>
                  <a:srgbClr val="FFFFFF"/>
                </a:solidFill>
              </a:uFill>
              <a:latin typeface="Rockwell"/>
            </a:endParaRPr>
          </a:p>
          <a:p>
            <a:pPr>
              <a:lnSpc>
                <a:spcPct val="100000"/>
              </a:lnSpc>
            </a:pPr>
            <a:r>
              <a:rPr lang="en-US" sz="2800" b="0" strike="noStrike" spc="-1" dirty="0">
                <a:solidFill>
                  <a:srgbClr val="FFFFFF"/>
                </a:solidFill>
                <a:uFill>
                  <a:solidFill>
                    <a:srgbClr val="FFFFFF"/>
                  </a:solidFill>
                </a:uFill>
                <a:latin typeface="Rockwell"/>
              </a:rPr>
              <a:t>Roommates!</a:t>
            </a:r>
            <a:endParaRPr lang="en-US" sz="2000" b="0" strike="noStrike" spc="-1" dirty="0">
              <a:solidFill>
                <a:srgbClr val="FFFFFF"/>
              </a:solidFill>
              <a:uFill>
                <a:solidFill>
                  <a:srgbClr val="FFFFFF"/>
                </a:solidFill>
              </a:uFill>
              <a:latin typeface="Rockwell"/>
            </a:endParaRPr>
          </a:p>
          <a:p>
            <a:pPr>
              <a:lnSpc>
                <a:spcPct val="100000"/>
              </a:lnSpc>
            </a:pPr>
            <a:endParaRPr lang="en-US" sz="2000" b="0" strike="noStrike" spc="-1" dirty="0">
              <a:solidFill>
                <a:srgbClr val="FFFFFF"/>
              </a:solidFill>
              <a:uFill>
                <a:solidFill>
                  <a:srgbClr val="FFFFFF"/>
                </a:solidFill>
              </a:uFill>
              <a:latin typeface="Rockwell"/>
            </a:endParaRPr>
          </a:p>
          <a:p>
            <a:pPr>
              <a:lnSpc>
                <a:spcPct val="100000"/>
              </a:lnSpc>
            </a:pPr>
            <a:endParaRPr lang="en-US" sz="2000" b="0" strike="noStrike" spc="-1" dirty="0">
              <a:solidFill>
                <a:srgbClr val="FFFFFF"/>
              </a:solidFill>
              <a:uFill>
                <a:solidFill>
                  <a:srgbClr val="FFFFFF"/>
                </a:solidFill>
              </a:uFill>
              <a:latin typeface="Rockwell"/>
            </a:endParaRPr>
          </a:p>
          <a:p>
            <a:pPr>
              <a:lnSpc>
                <a:spcPct val="100000"/>
              </a:lnSpc>
            </a:pPr>
            <a:endParaRPr lang="en-US" sz="2000" b="0" strike="noStrike" spc="-1" dirty="0">
              <a:solidFill>
                <a:srgbClr val="FFFFFF"/>
              </a:solidFill>
              <a:uFill>
                <a:solidFill>
                  <a:srgbClr val="FFFFFF"/>
                </a:solidFill>
              </a:uFill>
              <a:latin typeface="Rockwell"/>
            </a:endParaRPr>
          </a:p>
          <a:p>
            <a:pPr>
              <a:lnSpc>
                <a:spcPct val="100000"/>
              </a:lnSpc>
            </a:pPr>
            <a:endParaRPr lang="en-US" sz="2800" b="0" strike="noStrike" spc="-1" dirty="0">
              <a:solidFill>
                <a:srgbClr val="FFFFFF"/>
              </a:solidFill>
              <a:uFill>
                <a:solidFill>
                  <a:srgbClr val="FFFFFF"/>
                </a:solidFill>
              </a:uFill>
              <a:latin typeface="Rockwell"/>
            </a:endParaRPr>
          </a:p>
          <a:p>
            <a:pPr>
              <a:lnSpc>
                <a:spcPct val="100000"/>
              </a:lnSpc>
            </a:pPr>
            <a:endParaRPr lang="en-US" sz="2800" spc="-1" dirty="0">
              <a:solidFill>
                <a:srgbClr val="FFFFFF"/>
              </a:solidFill>
              <a:uFill>
                <a:solidFill>
                  <a:srgbClr val="FFFFFF"/>
                </a:solidFill>
              </a:uFill>
              <a:latin typeface="Rockwell"/>
            </a:endParaRPr>
          </a:p>
          <a:p>
            <a:pPr>
              <a:lnSpc>
                <a:spcPct val="100000"/>
              </a:lnSpc>
            </a:pPr>
            <a:endParaRPr lang="en-US" sz="2800" b="0" strike="noStrike" spc="-1" dirty="0">
              <a:solidFill>
                <a:srgbClr val="FFFFFF"/>
              </a:solidFill>
              <a:uFill>
                <a:solidFill>
                  <a:srgbClr val="FFFFFF"/>
                </a:solidFill>
              </a:uFill>
              <a:latin typeface="Rockwell"/>
            </a:endParaRPr>
          </a:p>
          <a:p>
            <a:pPr>
              <a:lnSpc>
                <a:spcPct val="100000"/>
              </a:lnSpc>
            </a:pPr>
            <a:r>
              <a:rPr lang="en-US" sz="2800" b="0" strike="noStrike" spc="-1" dirty="0">
                <a:solidFill>
                  <a:srgbClr val="FFFFFF"/>
                </a:solidFill>
                <a:uFill>
                  <a:solidFill>
                    <a:srgbClr val="FFFFFF"/>
                  </a:solidFill>
                </a:uFill>
                <a:latin typeface="Rockwell"/>
              </a:rPr>
              <a:t>Potential Bias?</a:t>
            </a:r>
            <a:endParaRPr lang="en-US" sz="2000" b="0" strike="noStrike" spc="-1" dirty="0">
              <a:solidFill>
                <a:srgbClr val="FFFFFF"/>
              </a:solidFill>
              <a:uFill>
                <a:solidFill>
                  <a:srgbClr val="FFFFFF"/>
                </a:solidFill>
              </a:uFill>
              <a:latin typeface="Rockwell"/>
            </a:endParaRPr>
          </a:p>
        </p:txBody>
      </p:sp>
      <p:pic>
        <p:nvPicPr>
          <p:cNvPr id="98" name="Picture 4"/>
          <p:cNvPicPr/>
          <p:nvPr/>
        </p:nvPicPr>
        <p:blipFill>
          <a:blip r:embed="rId2"/>
          <a:stretch/>
        </p:blipFill>
        <p:spPr>
          <a:xfrm rot="5400000">
            <a:off x="3040560" y="1830240"/>
            <a:ext cx="2526120" cy="1894320"/>
          </a:xfrm>
          <a:prstGeom prst="rect">
            <a:avLst/>
          </a:prstGeom>
          <a:ln>
            <a:noFill/>
          </a:ln>
        </p:spPr>
      </p:pic>
      <p:pic>
        <p:nvPicPr>
          <p:cNvPr id="99" name="Picture 6"/>
          <p:cNvPicPr/>
          <p:nvPr/>
        </p:nvPicPr>
        <p:blipFill>
          <a:blip r:embed="rId3"/>
          <a:stretch/>
        </p:blipFill>
        <p:spPr>
          <a:xfrm rot="5400000">
            <a:off x="5066640" y="1830240"/>
            <a:ext cx="2526120" cy="1894320"/>
          </a:xfrm>
          <a:prstGeom prst="rect">
            <a:avLst/>
          </a:prstGeom>
          <a:ln>
            <a:noFill/>
          </a:ln>
        </p:spPr>
      </p:pic>
      <p:pic>
        <p:nvPicPr>
          <p:cNvPr id="100" name="Picture 8"/>
          <p:cNvPicPr/>
          <p:nvPr/>
        </p:nvPicPr>
        <p:blipFill>
          <a:blip r:embed="rId4"/>
          <a:stretch/>
        </p:blipFill>
        <p:spPr>
          <a:xfrm rot="5400000">
            <a:off x="7162560" y="1830240"/>
            <a:ext cx="2526120" cy="1894320"/>
          </a:xfrm>
          <a:prstGeom prst="rect">
            <a:avLst/>
          </a:prstGeom>
          <a:ln>
            <a:noFill/>
          </a:ln>
        </p:spPr>
      </p:pic>
      <p:pic>
        <p:nvPicPr>
          <p:cNvPr id="101" name="Picture 10"/>
          <p:cNvPicPr/>
          <p:nvPr/>
        </p:nvPicPr>
        <p:blipFill>
          <a:blip r:embed="rId5"/>
          <a:stretch/>
        </p:blipFill>
        <p:spPr>
          <a:xfrm rot="5400000">
            <a:off x="9258120" y="1830240"/>
            <a:ext cx="2526120" cy="1894320"/>
          </a:xfrm>
          <a:prstGeom prst="rect">
            <a:avLst/>
          </a:prstGeom>
          <a:ln>
            <a:noFill/>
          </a:ln>
        </p:spPr>
      </p:pic>
      <p:pic>
        <p:nvPicPr>
          <p:cNvPr id="102" name="Picture 12"/>
          <p:cNvPicPr/>
          <p:nvPr/>
        </p:nvPicPr>
        <p:blipFill>
          <a:blip r:embed="rId6"/>
          <a:stretch/>
        </p:blipFill>
        <p:spPr>
          <a:xfrm rot="5400000">
            <a:off x="4796640" y="4488480"/>
            <a:ext cx="2588040" cy="1941120"/>
          </a:xfrm>
          <a:prstGeom prst="rect">
            <a:avLst/>
          </a:prstGeom>
          <a:ln>
            <a:noFill/>
          </a:ln>
        </p:spPr>
      </p:pic>
      <p:pic>
        <p:nvPicPr>
          <p:cNvPr id="103" name="Picture 14"/>
          <p:cNvPicPr/>
          <p:nvPr/>
        </p:nvPicPr>
        <p:blipFill>
          <a:blip r:embed="rId7"/>
          <a:stretch/>
        </p:blipFill>
        <p:spPr>
          <a:xfrm rot="5400000">
            <a:off x="7234920" y="4488840"/>
            <a:ext cx="2590560" cy="19429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Shape 1"/>
          <p:cNvSpPr txBox="1"/>
          <p:nvPr/>
        </p:nvSpPr>
        <p:spPr>
          <a:xfrm>
            <a:off x="913680" y="421200"/>
            <a:ext cx="10353240" cy="1325880"/>
          </a:xfrm>
          <a:prstGeom prst="rect">
            <a:avLst/>
          </a:prstGeom>
          <a:noFill/>
          <a:ln>
            <a:noFill/>
          </a:ln>
        </p:spPr>
        <p:txBody>
          <a:bodyPr anchor="ctr"/>
          <a:lstStyle/>
          <a:p>
            <a:pPr algn="ctr">
              <a:lnSpc>
                <a:spcPct val="90000"/>
              </a:lnSpc>
            </a:pPr>
            <a:r>
              <a:rPr lang="en-US" sz="3400" b="1" strike="noStrike" cap="all" spc="-1">
                <a:solidFill>
                  <a:srgbClr val="FFFFFF"/>
                </a:solidFill>
                <a:uFill>
                  <a:solidFill>
                    <a:srgbClr val="FFFFFF"/>
                  </a:solidFill>
                </a:uFill>
                <a:latin typeface="Bookman Old Style"/>
              </a:rPr>
              <a:t>Usability Techniques</a:t>
            </a:r>
            <a:endParaRPr lang="en-US" sz="1800" b="0" strike="noStrike" spc="-1">
              <a:solidFill>
                <a:srgbClr val="FFFFFF"/>
              </a:solidFill>
              <a:uFill>
                <a:solidFill>
                  <a:srgbClr val="FFFFFF"/>
                </a:solidFill>
              </a:uFill>
              <a:latin typeface="Rockwell"/>
            </a:endParaRPr>
          </a:p>
        </p:txBody>
      </p:sp>
      <p:sp>
        <p:nvSpPr>
          <p:cNvPr id="105" name="TextShape 2"/>
          <p:cNvSpPr txBox="1"/>
          <p:nvPr/>
        </p:nvSpPr>
        <p:spPr>
          <a:xfrm>
            <a:off x="913680" y="2095920"/>
            <a:ext cx="10353240" cy="3694680"/>
          </a:xfrm>
          <a:prstGeom prst="rect">
            <a:avLst/>
          </a:prstGeom>
          <a:noFill/>
          <a:ln>
            <a:noFill/>
          </a:ln>
        </p:spPr>
        <p:txBody>
          <a:bodyPr/>
          <a:lstStyle/>
          <a:p>
            <a:pPr>
              <a:lnSpc>
                <a:spcPct val="100000"/>
              </a:lnSpc>
            </a:pPr>
            <a:endParaRPr lang="en-US" sz="2000" b="0" strike="noStrike" spc="-1">
              <a:solidFill>
                <a:srgbClr val="FFFFFF"/>
              </a:solidFill>
              <a:uFill>
                <a:solidFill>
                  <a:srgbClr val="FFFFFF"/>
                </a:solidFill>
              </a:uFill>
              <a:latin typeface="Rockwell"/>
            </a:endParaRPr>
          </a:p>
          <a:p>
            <a:pPr>
              <a:lnSpc>
                <a:spcPct val="100000"/>
              </a:lnSpc>
            </a:pPr>
            <a:r>
              <a:rPr lang="en-US" sz="2800" b="0" strike="noStrike" spc="-1">
                <a:solidFill>
                  <a:srgbClr val="FFFFFF"/>
                </a:solidFill>
                <a:uFill>
                  <a:solidFill>
                    <a:srgbClr val="FFFFFF"/>
                  </a:solidFill>
                </a:uFill>
                <a:latin typeface="Rockwell"/>
              </a:rPr>
              <a:t>Primarily “Think Aloud” Method</a:t>
            </a:r>
            <a:endParaRPr lang="en-US" sz="2000" b="0" strike="noStrike" spc="-1">
              <a:solidFill>
                <a:srgbClr val="FFFFFF"/>
              </a:solidFill>
              <a:uFill>
                <a:solidFill>
                  <a:srgbClr val="FFFFFF"/>
                </a:solidFill>
              </a:uFill>
              <a:latin typeface="Rockwell"/>
            </a:endParaRPr>
          </a:p>
          <a:p>
            <a:pPr>
              <a:lnSpc>
                <a:spcPct val="100000"/>
              </a:lnSpc>
            </a:pPr>
            <a:endParaRPr lang="en-US" sz="2000" b="0" strike="noStrike" spc="-1">
              <a:solidFill>
                <a:srgbClr val="FFFFFF"/>
              </a:solidFill>
              <a:uFill>
                <a:solidFill>
                  <a:srgbClr val="FFFFFF"/>
                </a:solidFill>
              </a:uFill>
              <a:latin typeface="Rockwell"/>
            </a:endParaRPr>
          </a:p>
          <a:p>
            <a:pPr>
              <a:lnSpc>
                <a:spcPct val="100000"/>
              </a:lnSpc>
            </a:pPr>
            <a:r>
              <a:rPr lang="en-US" sz="2800" b="0" strike="noStrike" spc="-1">
                <a:solidFill>
                  <a:srgbClr val="FFFFFF"/>
                </a:solidFill>
                <a:uFill>
                  <a:solidFill>
                    <a:srgbClr val="FFFFFF"/>
                  </a:solidFill>
                </a:uFill>
                <a:latin typeface="Rockwell"/>
              </a:rPr>
              <a:t>Ask each to perform 3 tasks</a:t>
            </a:r>
            <a:endParaRPr lang="en-US" sz="2000" b="0" strike="noStrike" spc="-1">
              <a:solidFill>
                <a:srgbClr val="FFFFFF"/>
              </a:solidFill>
              <a:uFill>
                <a:solidFill>
                  <a:srgbClr val="FFFFFF"/>
                </a:solidFill>
              </a:uFill>
              <a:latin typeface="Rockwell"/>
            </a:endParaRPr>
          </a:p>
          <a:p>
            <a:pPr marL="228600" indent="-228240">
              <a:lnSpc>
                <a:spcPct val="120000"/>
              </a:lnSpc>
              <a:buClr>
                <a:srgbClr val="FFFFFF"/>
              </a:buClr>
              <a:buFont typeface="Arial"/>
              <a:buChar char="•"/>
            </a:pPr>
            <a:r>
              <a:rPr lang="en-US" sz="2000" b="0" strike="noStrike" spc="-1">
                <a:solidFill>
                  <a:srgbClr val="FFFFFF"/>
                </a:solidFill>
                <a:uFill>
                  <a:solidFill>
                    <a:srgbClr val="FFFFFF"/>
                  </a:solidFill>
                </a:uFill>
                <a:latin typeface="Rockwell"/>
              </a:rPr>
              <a:t>Time each task until complete</a:t>
            </a:r>
          </a:p>
          <a:p>
            <a:pPr marL="228600" indent="-228240">
              <a:lnSpc>
                <a:spcPct val="120000"/>
              </a:lnSpc>
              <a:buClr>
                <a:srgbClr val="FFFFFF"/>
              </a:buClr>
              <a:buFont typeface="Arial"/>
              <a:buChar char="•"/>
            </a:pPr>
            <a:r>
              <a:rPr lang="en-US" sz="2000" b="0" strike="noStrike" spc="-1">
                <a:solidFill>
                  <a:srgbClr val="FFFFFF"/>
                </a:solidFill>
                <a:uFill>
                  <a:solidFill>
                    <a:srgbClr val="FFFFFF"/>
                  </a:solidFill>
                </a:uFill>
                <a:latin typeface="Rockwell"/>
              </a:rPr>
              <a:t>Test User explains their thoughts and reasoning</a:t>
            </a:r>
          </a:p>
          <a:p>
            <a:pPr marL="228600" indent="-228240">
              <a:lnSpc>
                <a:spcPct val="120000"/>
              </a:lnSpc>
              <a:buClr>
                <a:srgbClr val="FFFFFF"/>
              </a:buClr>
              <a:buFont typeface="Arial"/>
              <a:buChar char="•"/>
            </a:pPr>
            <a:r>
              <a:rPr lang="en-US" sz="2000" b="0" strike="noStrike" spc="-1">
                <a:solidFill>
                  <a:srgbClr val="FFFFFF"/>
                </a:solidFill>
                <a:uFill>
                  <a:solidFill>
                    <a:srgbClr val="FFFFFF"/>
                  </a:solidFill>
                </a:uFill>
                <a:latin typeface="Rockwell"/>
              </a:rPr>
              <a:t>Brought them all back the next day to try it again (to test memorability)</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Shape 1"/>
          <p:cNvSpPr txBox="1"/>
          <p:nvPr/>
        </p:nvSpPr>
        <p:spPr>
          <a:xfrm>
            <a:off x="913680" y="609480"/>
            <a:ext cx="10353240" cy="1325880"/>
          </a:xfrm>
          <a:prstGeom prst="rect">
            <a:avLst/>
          </a:prstGeom>
          <a:noFill/>
          <a:ln>
            <a:noFill/>
          </a:ln>
        </p:spPr>
        <p:txBody>
          <a:bodyPr anchor="ctr"/>
          <a:lstStyle/>
          <a:p>
            <a:pPr algn="ctr">
              <a:lnSpc>
                <a:spcPct val="90000"/>
              </a:lnSpc>
            </a:pPr>
            <a:r>
              <a:rPr lang="en-US" sz="3400" b="1" strike="noStrike" cap="all" spc="-1">
                <a:solidFill>
                  <a:srgbClr val="FFFFFF"/>
                </a:solidFill>
                <a:uFill>
                  <a:solidFill>
                    <a:srgbClr val="FFFFFF"/>
                  </a:solidFill>
                </a:uFill>
                <a:latin typeface="Bookman Old Style"/>
              </a:rPr>
              <a:t>Three Tasks</a:t>
            </a:r>
            <a:endParaRPr lang="en-US" sz="1800" b="0" strike="noStrike" spc="-1">
              <a:solidFill>
                <a:srgbClr val="FFFFFF"/>
              </a:solidFill>
              <a:uFill>
                <a:solidFill>
                  <a:srgbClr val="FFFFFF"/>
                </a:solidFill>
              </a:uFill>
              <a:latin typeface="Rockwell"/>
            </a:endParaRPr>
          </a:p>
        </p:txBody>
      </p:sp>
      <p:sp>
        <p:nvSpPr>
          <p:cNvPr id="107" name="TextShape 2"/>
          <p:cNvSpPr txBox="1"/>
          <p:nvPr/>
        </p:nvSpPr>
        <p:spPr>
          <a:xfrm>
            <a:off x="913680" y="2506467"/>
            <a:ext cx="10353240" cy="3694680"/>
          </a:xfrm>
          <a:prstGeom prst="rect">
            <a:avLst/>
          </a:prstGeom>
          <a:noFill/>
          <a:ln>
            <a:noFill/>
          </a:ln>
        </p:spPr>
        <p:txBody>
          <a:bodyPr/>
          <a:lstStyle/>
          <a:p>
            <a:pPr marL="514440" indent="-514080">
              <a:lnSpc>
                <a:spcPct val="100000"/>
              </a:lnSpc>
              <a:buClr>
                <a:srgbClr val="FFFFFF"/>
              </a:buClr>
              <a:buFont typeface="Bookman Old Style"/>
              <a:buAutoNum type="arabicPeriod"/>
            </a:pPr>
            <a:r>
              <a:rPr lang="en-US" sz="2800" b="0" strike="noStrike" spc="-1" dirty="0">
                <a:solidFill>
                  <a:srgbClr val="FFFFFF"/>
                </a:solidFill>
                <a:uFill>
                  <a:solidFill>
                    <a:srgbClr val="FFFFFF"/>
                  </a:solidFill>
                </a:uFill>
                <a:latin typeface="Rockwell"/>
              </a:rPr>
              <a:t> Log in and match with someone</a:t>
            </a:r>
            <a:endParaRPr lang="en-US" sz="2000" spc="-1" dirty="0">
              <a:solidFill>
                <a:srgbClr val="FFFFFF"/>
              </a:solidFill>
              <a:uFill>
                <a:solidFill>
                  <a:srgbClr val="FFFFFF"/>
                </a:solidFill>
              </a:uFill>
              <a:latin typeface="Rockwell"/>
            </a:endParaRPr>
          </a:p>
          <a:p>
            <a:pPr marL="514440" indent="-514080">
              <a:lnSpc>
                <a:spcPct val="100000"/>
              </a:lnSpc>
              <a:buClr>
                <a:srgbClr val="FFFFFF"/>
              </a:buClr>
              <a:buFont typeface="Bookman Old Style"/>
              <a:buAutoNum type="arabicPeriod"/>
            </a:pPr>
            <a:endParaRPr lang="en-US" sz="2000" b="0" strike="noStrike" spc="-1" dirty="0">
              <a:solidFill>
                <a:srgbClr val="FFFFFF"/>
              </a:solidFill>
              <a:uFill>
                <a:solidFill>
                  <a:srgbClr val="FFFFFF"/>
                </a:solidFill>
              </a:uFill>
              <a:latin typeface="Rockwell"/>
            </a:endParaRPr>
          </a:p>
          <a:p>
            <a:pPr marL="514440" indent="-514080">
              <a:lnSpc>
                <a:spcPct val="100000"/>
              </a:lnSpc>
              <a:buClr>
                <a:srgbClr val="FFFFFF"/>
              </a:buClr>
              <a:buFont typeface="Bookman Old Style"/>
              <a:buAutoNum type="arabicPeriod"/>
            </a:pPr>
            <a:r>
              <a:rPr lang="en-US" sz="2800" b="0" strike="noStrike" spc="-1" dirty="0">
                <a:solidFill>
                  <a:srgbClr val="FFFFFF"/>
                </a:solidFill>
                <a:uFill>
                  <a:solidFill>
                    <a:srgbClr val="FFFFFF"/>
                  </a:solidFill>
                </a:uFill>
                <a:latin typeface="Rockwell"/>
              </a:rPr>
              <a:t>Tell the app to stop searching, you’re out of spare time</a:t>
            </a:r>
            <a:endParaRPr lang="en-US" sz="2000" spc="-1" dirty="0">
              <a:solidFill>
                <a:srgbClr val="FFFFFF"/>
              </a:solidFill>
              <a:uFill>
                <a:solidFill>
                  <a:srgbClr val="FFFFFF"/>
                </a:solidFill>
              </a:uFill>
              <a:latin typeface="Rockwell"/>
            </a:endParaRPr>
          </a:p>
          <a:p>
            <a:pPr marL="514440" indent="-514080">
              <a:lnSpc>
                <a:spcPct val="100000"/>
              </a:lnSpc>
              <a:buClr>
                <a:srgbClr val="FFFFFF"/>
              </a:buClr>
              <a:buFont typeface="Bookman Old Style"/>
              <a:buAutoNum type="arabicPeriod"/>
            </a:pPr>
            <a:endParaRPr lang="en-US" sz="2000" b="0" strike="noStrike" spc="-1" dirty="0">
              <a:solidFill>
                <a:srgbClr val="FFFFFF"/>
              </a:solidFill>
              <a:uFill>
                <a:solidFill>
                  <a:srgbClr val="FFFFFF"/>
                </a:solidFill>
              </a:uFill>
              <a:latin typeface="Rockwell"/>
            </a:endParaRPr>
          </a:p>
          <a:p>
            <a:pPr marL="514440" indent="-514080">
              <a:lnSpc>
                <a:spcPct val="100000"/>
              </a:lnSpc>
              <a:buClr>
                <a:srgbClr val="FFFFFF"/>
              </a:buClr>
              <a:buFont typeface="Bookman Old Style"/>
              <a:buAutoNum type="arabicPeriod"/>
            </a:pPr>
            <a:r>
              <a:rPr lang="en-US" sz="2800" b="0" strike="noStrike" spc="-1" dirty="0">
                <a:solidFill>
                  <a:srgbClr val="FFFFFF"/>
                </a:solidFill>
                <a:uFill>
                  <a:solidFill>
                    <a:srgbClr val="FFFFFF"/>
                  </a:solidFill>
                </a:uFill>
                <a:latin typeface="Rockwell"/>
              </a:rPr>
              <a:t>Change your profile photo, then log out</a:t>
            </a:r>
            <a:endParaRPr lang="en-US" sz="2000" b="0" strike="noStrike" spc="-1" dirty="0">
              <a:solidFill>
                <a:srgbClr val="FFFFFF"/>
              </a:solidFill>
              <a:uFill>
                <a:solidFill>
                  <a:srgbClr val="FFFFFF"/>
                </a:solidFill>
              </a:uFill>
              <a:latin typeface="Rockwe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Shape 1"/>
          <p:cNvSpPr txBox="1"/>
          <p:nvPr/>
        </p:nvSpPr>
        <p:spPr>
          <a:xfrm>
            <a:off x="913680" y="609480"/>
            <a:ext cx="10353240" cy="1325880"/>
          </a:xfrm>
          <a:prstGeom prst="rect">
            <a:avLst/>
          </a:prstGeom>
          <a:noFill/>
          <a:ln>
            <a:noFill/>
          </a:ln>
        </p:spPr>
        <p:txBody>
          <a:bodyPr anchor="ctr"/>
          <a:lstStyle/>
          <a:p>
            <a:pPr algn="ctr">
              <a:lnSpc>
                <a:spcPct val="90000"/>
              </a:lnSpc>
            </a:pPr>
            <a:r>
              <a:rPr lang="en-US" sz="3400" b="1" strike="noStrike" cap="all" spc="-1">
                <a:solidFill>
                  <a:srgbClr val="FFFFFF"/>
                </a:solidFill>
                <a:uFill>
                  <a:solidFill>
                    <a:srgbClr val="FFFFFF"/>
                  </a:solidFill>
                </a:uFill>
                <a:latin typeface="Bookman Old Style"/>
              </a:rPr>
              <a:t>Three tasks</a:t>
            </a:r>
            <a:endParaRPr lang="en-US" sz="1800" b="0" strike="noStrike" spc="-1">
              <a:solidFill>
                <a:srgbClr val="FFFFFF"/>
              </a:solidFill>
              <a:uFill>
                <a:solidFill>
                  <a:srgbClr val="FFFFFF"/>
                </a:solidFill>
              </a:uFill>
              <a:latin typeface="Rockwell"/>
            </a:endParaRPr>
          </a:p>
        </p:txBody>
      </p:sp>
      <p:sp>
        <p:nvSpPr>
          <p:cNvPr id="109" name="TextShape 2"/>
          <p:cNvSpPr txBox="1"/>
          <p:nvPr/>
        </p:nvSpPr>
        <p:spPr>
          <a:xfrm>
            <a:off x="913680" y="2095920"/>
            <a:ext cx="10353240" cy="4031280"/>
          </a:xfrm>
          <a:prstGeom prst="rect">
            <a:avLst/>
          </a:prstGeom>
          <a:noFill/>
          <a:ln>
            <a:noFill/>
          </a:ln>
        </p:spPr>
        <p:txBody>
          <a:bodyPr/>
          <a:lstStyle/>
          <a:p>
            <a:pPr>
              <a:lnSpc>
                <a:spcPct val="100000"/>
              </a:lnSpc>
            </a:pPr>
            <a:r>
              <a:rPr lang="en-US" sz="4000" b="0" strike="noStrike" spc="-1">
                <a:solidFill>
                  <a:srgbClr val="FFFFFF"/>
                </a:solidFill>
                <a:uFill>
                  <a:solidFill>
                    <a:srgbClr val="FFFFFF"/>
                  </a:solidFill>
                </a:uFill>
                <a:latin typeface="Rockwell"/>
              </a:rPr>
              <a:t>As they completed tasks, I wrote notes</a:t>
            </a:r>
            <a:endParaRPr lang="en-US" sz="2000" b="0" strike="noStrike" spc="-1">
              <a:solidFill>
                <a:srgbClr val="FFFFFF"/>
              </a:solidFill>
              <a:uFill>
                <a:solidFill>
                  <a:srgbClr val="FFFFFF"/>
                </a:solidFill>
              </a:uFill>
              <a:latin typeface="Rockwell"/>
            </a:endParaRPr>
          </a:p>
          <a:p>
            <a:pPr>
              <a:lnSpc>
                <a:spcPct val="100000"/>
              </a:lnSpc>
            </a:pPr>
            <a:endParaRPr lang="en-US" sz="2000" b="0" strike="noStrike" spc="-1">
              <a:solidFill>
                <a:srgbClr val="FFFFFF"/>
              </a:solidFill>
              <a:uFill>
                <a:solidFill>
                  <a:srgbClr val="FFFFFF"/>
                </a:solidFill>
              </a:uFill>
              <a:latin typeface="Rockwell"/>
            </a:endParaRPr>
          </a:p>
          <a:p>
            <a:pPr marL="228600" indent="-228240">
              <a:lnSpc>
                <a:spcPct val="120000"/>
              </a:lnSpc>
              <a:buClr>
                <a:srgbClr val="FFFFFF"/>
              </a:buClr>
              <a:buFont typeface="Arial"/>
              <a:buChar char="•"/>
            </a:pPr>
            <a:r>
              <a:rPr lang="en-US" sz="2600" b="0" strike="noStrike" spc="-1">
                <a:solidFill>
                  <a:srgbClr val="FFFFFF"/>
                </a:solidFill>
                <a:uFill>
                  <a:solidFill>
                    <a:srgbClr val="FFFFFF"/>
                  </a:solidFill>
                </a:uFill>
                <a:latin typeface="Rockwell"/>
              </a:rPr>
              <a:t>Time for each task</a:t>
            </a:r>
            <a:endParaRPr lang="en-US" sz="2000" b="0" strike="noStrike" spc="-1">
              <a:solidFill>
                <a:srgbClr val="FFFFFF"/>
              </a:solidFill>
              <a:uFill>
                <a:solidFill>
                  <a:srgbClr val="FFFFFF"/>
                </a:solidFill>
              </a:uFill>
              <a:latin typeface="Rockwell"/>
            </a:endParaRPr>
          </a:p>
          <a:p>
            <a:pPr>
              <a:lnSpc>
                <a:spcPct val="120000"/>
              </a:lnSpc>
            </a:pPr>
            <a:endParaRPr lang="en-US" sz="2000" b="0" strike="noStrike" spc="-1">
              <a:solidFill>
                <a:srgbClr val="FFFFFF"/>
              </a:solidFill>
              <a:uFill>
                <a:solidFill>
                  <a:srgbClr val="FFFFFF"/>
                </a:solidFill>
              </a:uFill>
              <a:latin typeface="Rockwell"/>
            </a:endParaRPr>
          </a:p>
          <a:p>
            <a:pPr marL="228600" indent="-228240">
              <a:lnSpc>
                <a:spcPct val="120000"/>
              </a:lnSpc>
              <a:buClr>
                <a:srgbClr val="FFFFFF"/>
              </a:buClr>
              <a:buFont typeface="Arial"/>
              <a:buChar char="•"/>
            </a:pPr>
            <a:r>
              <a:rPr lang="en-US" sz="2600" b="0" strike="noStrike" spc="-1">
                <a:solidFill>
                  <a:srgbClr val="FFFFFF"/>
                </a:solidFill>
                <a:uFill>
                  <a:solidFill>
                    <a:srgbClr val="FFFFFF"/>
                  </a:solidFill>
                </a:uFill>
                <a:latin typeface="Rockwell"/>
              </a:rPr>
              <a:t>Did they pause to think at any point?</a:t>
            </a:r>
            <a:endParaRPr lang="en-US" sz="2000" b="0" strike="noStrike" spc="-1">
              <a:solidFill>
                <a:srgbClr val="FFFFFF"/>
              </a:solidFill>
              <a:uFill>
                <a:solidFill>
                  <a:srgbClr val="FFFFFF"/>
                </a:solidFill>
              </a:uFill>
              <a:latin typeface="Rockwell"/>
            </a:endParaRPr>
          </a:p>
          <a:p>
            <a:pPr>
              <a:lnSpc>
                <a:spcPct val="120000"/>
              </a:lnSpc>
            </a:pPr>
            <a:endParaRPr lang="en-US" sz="2000" b="0" strike="noStrike" spc="-1">
              <a:solidFill>
                <a:srgbClr val="FFFFFF"/>
              </a:solidFill>
              <a:uFill>
                <a:solidFill>
                  <a:srgbClr val="FFFFFF"/>
                </a:solidFill>
              </a:uFill>
              <a:latin typeface="Rockwell"/>
            </a:endParaRPr>
          </a:p>
          <a:p>
            <a:pPr marL="228600" indent="-228240">
              <a:lnSpc>
                <a:spcPct val="120000"/>
              </a:lnSpc>
              <a:buClr>
                <a:srgbClr val="FFFFFF"/>
              </a:buClr>
              <a:buFont typeface="Arial"/>
              <a:buChar char="•"/>
            </a:pPr>
            <a:r>
              <a:rPr lang="en-US" sz="2600" b="0" strike="noStrike" spc="-1">
                <a:solidFill>
                  <a:srgbClr val="FFFFFF"/>
                </a:solidFill>
                <a:uFill>
                  <a:solidFill>
                    <a:srgbClr val="FFFFFF"/>
                  </a:solidFill>
                </a:uFill>
                <a:latin typeface="Rockwell"/>
              </a:rPr>
              <a:t>Comments/Ideas</a:t>
            </a:r>
            <a:endParaRPr lang="en-US" sz="2000" b="0" strike="noStrike" spc="-1">
              <a:solidFill>
                <a:srgbClr val="FFFFFF"/>
              </a:solidFill>
              <a:uFill>
                <a:solidFill>
                  <a:srgbClr val="FFFFFF"/>
                </a:solidFill>
              </a:uFill>
              <a:latin typeface="Rockwell"/>
            </a:endParaRPr>
          </a:p>
          <a:p>
            <a:pPr>
              <a:lnSpc>
                <a:spcPct val="120000"/>
              </a:lnSpc>
            </a:pPr>
            <a:endParaRPr lang="en-US" sz="2000" b="0" strike="noStrike" spc="-1">
              <a:solidFill>
                <a:srgbClr val="FFFFFF"/>
              </a:solidFill>
              <a:uFill>
                <a:solidFill>
                  <a:srgbClr val="FFFFFF"/>
                </a:solidFill>
              </a:uFill>
              <a:latin typeface="Rockwell"/>
            </a:endParaRPr>
          </a:p>
          <a:p>
            <a:pPr marL="228600" indent="-228240">
              <a:lnSpc>
                <a:spcPct val="120000"/>
              </a:lnSpc>
              <a:buClr>
                <a:srgbClr val="FFFFFF"/>
              </a:buClr>
              <a:buFont typeface="Arial"/>
              <a:buChar char="•"/>
            </a:pPr>
            <a:r>
              <a:rPr lang="en-US" sz="2600" b="0" strike="noStrike" spc="-1">
                <a:solidFill>
                  <a:srgbClr val="FFFFFF"/>
                </a:solidFill>
                <a:uFill>
                  <a:solidFill>
                    <a:srgbClr val="FFFFFF"/>
                  </a:solidFill>
                </a:uFill>
                <a:latin typeface="Rockwell"/>
              </a:rPr>
              <a:t>Signs of satisfaction/dissatisfaction</a:t>
            </a:r>
            <a:endParaRPr lang="en-US" sz="2000" b="0" strike="noStrike" spc="-1">
              <a:solidFill>
                <a:srgbClr val="FFFFFF"/>
              </a:solidFill>
              <a:uFill>
                <a:solidFill>
                  <a:srgbClr val="FFFFFF"/>
                </a:solidFill>
              </a:uFill>
              <a:latin typeface="Rockwell"/>
            </a:endParaRPr>
          </a:p>
        </p:txBody>
      </p:sp>
      <p:pic>
        <p:nvPicPr>
          <p:cNvPr id="110" name="Picture 4"/>
          <p:cNvPicPr/>
          <p:nvPr/>
        </p:nvPicPr>
        <p:blipFill>
          <a:blip r:embed="rId2"/>
          <a:stretch/>
        </p:blipFill>
        <p:spPr>
          <a:xfrm rot="5400000">
            <a:off x="7493040" y="2745360"/>
            <a:ext cx="3643920" cy="27327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Shape 1"/>
          <p:cNvSpPr txBox="1"/>
          <p:nvPr/>
        </p:nvSpPr>
        <p:spPr>
          <a:xfrm>
            <a:off x="913680" y="609480"/>
            <a:ext cx="10353240" cy="1325880"/>
          </a:xfrm>
          <a:prstGeom prst="rect">
            <a:avLst/>
          </a:prstGeom>
          <a:noFill/>
          <a:ln>
            <a:noFill/>
          </a:ln>
        </p:spPr>
        <p:txBody>
          <a:bodyPr anchor="ctr"/>
          <a:lstStyle/>
          <a:p>
            <a:pPr algn="ctr">
              <a:lnSpc>
                <a:spcPct val="90000"/>
              </a:lnSpc>
            </a:pPr>
            <a:r>
              <a:rPr lang="en-US" sz="3400" b="1" strike="noStrike" cap="all" spc="-1">
                <a:solidFill>
                  <a:srgbClr val="FFFFFF"/>
                </a:solidFill>
                <a:uFill>
                  <a:solidFill>
                    <a:srgbClr val="FFFFFF"/>
                  </a:solidFill>
                </a:uFill>
                <a:latin typeface="Bookman Old Style"/>
              </a:rPr>
              <a:t>results</a:t>
            </a:r>
            <a:endParaRPr lang="en-US" sz="1800" b="0" strike="noStrike" spc="-1">
              <a:solidFill>
                <a:srgbClr val="FFFFFF"/>
              </a:solidFill>
              <a:uFill>
                <a:solidFill>
                  <a:srgbClr val="FFFFFF"/>
                </a:solidFill>
              </a:uFill>
              <a:latin typeface="Rockwell"/>
            </a:endParaRPr>
          </a:p>
        </p:txBody>
      </p:sp>
      <p:sp>
        <p:nvSpPr>
          <p:cNvPr id="112" name="TextShape 2"/>
          <p:cNvSpPr txBox="1"/>
          <p:nvPr/>
        </p:nvSpPr>
        <p:spPr>
          <a:xfrm>
            <a:off x="913680" y="2095920"/>
            <a:ext cx="10353240" cy="3864960"/>
          </a:xfrm>
          <a:prstGeom prst="rect">
            <a:avLst/>
          </a:prstGeom>
          <a:noFill/>
          <a:ln>
            <a:noFill/>
          </a:ln>
        </p:spPr>
        <p:txBody>
          <a:bodyPr/>
          <a:lstStyle/>
          <a:p>
            <a:pPr>
              <a:lnSpc>
                <a:spcPct val="100000"/>
              </a:lnSpc>
            </a:pPr>
            <a:r>
              <a:rPr lang="en-US" sz="2800" b="0" strike="noStrike" spc="-1">
                <a:solidFill>
                  <a:srgbClr val="FFFFFF"/>
                </a:solidFill>
                <a:uFill>
                  <a:solidFill>
                    <a:srgbClr val="FFFFFF"/>
                  </a:solidFill>
                </a:uFill>
                <a:latin typeface="Rockwell"/>
              </a:rPr>
              <a:t>Learnability/Discoverability</a:t>
            </a:r>
            <a:endParaRPr lang="en-US" sz="2000" b="0" strike="noStrike" spc="-1">
              <a:solidFill>
                <a:srgbClr val="FFFFFF"/>
              </a:solidFill>
              <a:uFill>
                <a:solidFill>
                  <a:srgbClr val="FFFFFF"/>
                </a:solidFill>
              </a:uFill>
              <a:latin typeface="Rockwell"/>
            </a:endParaRPr>
          </a:p>
          <a:p>
            <a:pPr>
              <a:lnSpc>
                <a:spcPct val="120000"/>
              </a:lnSpc>
            </a:pPr>
            <a:endParaRPr lang="en-US" sz="2000" b="0" strike="noStrike" spc="-1">
              <a:solidFill>
                <a:srgbClr val="FFFFFF"/>
              </a:solidFill>
              <a:uFill>
                <a:solidFill>
                  <a:srgbClr val="FFFFFF"/>
                </a:solidFill>
              </a:uFill>
              <a:latin typeface="Rockwell"/>
            </a:endParaRPr>
          </a:p>
          <a:p>
            <a:pPr marL="228600" indent="-228240">
              <a:lnSpc>
                <a:spcPct val="120000"/>
              </a:lnSpc>
              <a:buClr>
                <a:srgbClr val="FFFFFF"/>
              </a:buClr>
              <a:buFont typeface="Arial"/>
              <a:buChar char="•"/>
            </a:pPr>
            <a:r>
              <a:rPr lang="en-US" sz="2000" b="0" strike="noStrike" spc="-1">
                <a:solidFill>
                  <a:srgbClr val="FFFFFF"/>
                </a:solidFill>
                <a:uFill>
                  <a:solidFill>
                    <a:srgbClr val="FFFFFF"/>
                  </a:solidFill>
                </a:uFill>
                <a:latin typeface="Rockwell"/>
              </a:rPr>
              <a:t>Nearly every task completed on the first try – error free</a:t>
            </a:r>
          </a:p>
          <a:p>
            <a:pPr>
              <a:lnSpc>
                <a:spcPct val="100000"/>
              </a:lnSpc>
            </a:pPr>
            <a:endParaRPr lang="en-US" sz="2000" b="0" strike="noStrike" spc="-1">
              <a:solidFill>
                <a:srgbClr val="FFFFFF"/>
              </a:solidFill>
              <a:uFill>
                <a:solidFill>
                  <a:srgbClr val="FFFFFF"/>
                </a:solidFill>
              </a:uFill>
              <a:latin typeface="Rockwell"/>
            </a:endParaRPr>
          </a:p>
          <a:p>
            <a:pPr>
              <a:lnSpc>
                <a:spcPct val="100000"/>
              </a:lnSpc>
            </a:pPr>
            <a:r>
              <a:rPr lang="en-US" sz="2800" b="0" strike="noStrike" spc="-1">
                <a:solidFill>
                  <a:srgbClr val="FFFFFF"/>
                </a:solidFill>
                <a:uFill>
                  <a:solidFill>
                    <a:srgbClr val="FFFFFF"/>
                  </a:solidFill>
                </a:uFill>
                <a:latin typeface="Rockwell"/>
              </a:rPr>
              <a:t>Efficiency</a:t>
            </a:r>
            <a:endParaRPr lang="en-US" sz="2000" b="0" strike="noStrike" spc="-1">
              <a:solidFill>
                <a:srgbClr val="FFFFFF"/>
              </a:solidFill>
              <a:uFill>
                <a:solidFill>
                  <a:srgbClr val="FFFFFF"/>
                </a:solidFill>
              </a:uFill>
              <a:latin typeface="Rockwell"/>
            </a:endParaRPr>
          </a:p>
          <a:p>
            <a:pPr>
              <a:lnSpc>
                <a:spcPct val="100000"/>
              </a:lnSpc>
            </a:pPr>
            <a:endParaRPr lang="en-US" sz="2000" b="0" strike="noStrike" spc="-1">
              <a:solidFill>
                <a:srgbClr val="FFFFFF"/>
              </a:solidFill>
              <a:uFill>
                <a:solidFill>
                  <a:srgbClr val="FFFFFF"/>
                </a:solidFill>
              </a:uFill>
              <a:latin typeface="Rockwell"/>
            </a:endParaRPr>
          </a:p>
          <a:p>
            <a:pPr marL="228600" indent="-228240">
              <a:lnSpc>
                <a:spcPct val="120000"/>
              </a:lnSpc>
              <a:buClr>
                <a:srgbClr val="FFFFFF"/>
              </a:buClr>
              <a:buFont typeface="Arial"/>
              <a:buChar char="•"/>
            </a:pPr>
            <a:r>
              <a:rPr lang="en-US" sz="2000" b="0" strike="noStrike" spc="-1">
                <a:solidFill>
                  <a:srgbClr val="FFFFFF"/>
                </a:solidFill>
                <a:uFill>
                  <a:solidFill>
                    <a:srgbClr val="FFFFFF"/>
                  </a:solidFill>
                </a:uFill>
                <a:latin typeface="Rockwell"/>
              </a:rPr>
              <a:t>As soon as they saw contents of sandwich menu, no issues</a:t>
            </a:r>
          </a:p>
          <a:p>
            <a:pPr>
              <a:lnSpc>
                <a:spcPct val="100000"/>
              </a:lnSpc>
            </a:pPr>
            <a:endParaRPr lang="en-US" sz="2000" b="0" strike="noStrike" spc="-1">
              <a:solidFill>
                <a:srgbClr val="FFFFFF"/>
              </a:solidFill>
              <a:uFill>
                <a:solidFill>
                  <a:srgbClr val="FFFFFF"/>
                </a:solidFill>
              </a:uFill>
              <a:latin typeface="Rockwell"/>
            </a:endParaRPr>
          </a:p>
        </p:txBody>
      </p:sp>
      <p:pic>
        <p:nvPicPr>
          <p:cNvPr id="4" name="Picture 3">
            <a:extLst>
              <a:ext uri="{FF2B5EF4-FFF2-40B4-BE49-F238E27FC236}">
                <a16:creationId xmlns:a16="http://schemas.microsoft.com/office/drawing/2014/main" id="{851F295F-1189-4144-8ACB-62E3629A3A33}"/>
              </a:ext>
            </a:extLst>
          </p:cNvPr>
          <p:cNvPicPr>
            <a:picLocks noChangeAspect="1"/>
          </p:cNvPicPr>
          <p:nvPr/>
        </p:nvPicPr>
        <p:blipFill>
          <a:blip r:embed="rId2"/>
          <a:stretch>
            <a:fillRect/>
          </a:stretch>
        </p:blipFill>
        <p:spPr>
          <a:xfrm>
            <a:off x="9110537" y="1790634"/>
            <a:ext cx="2263224" cy="4025520"/>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Shape 1"/>
          <p:cNvSpPr txBox="1"/>
          <p:nvPr/>
        </p:nvSpPr>
        <p:spPr>
          <a:xfrm>
            <a:off x="913680" y="609480"/>
            <a:ext cx="10353240" cy="1325880"/>
          </a:xfrm>
          <a:prstGeom prst="rect">
            <a:avLst/>
          </a:prstGeom>
          <a:noFill/>
          <a:ln>
            <a:noFill/>
          </a:ln>
        </p:spPr>
        <p:txBody>
          <a:bodyPr anchor="ctr"/>
          <a:lstStyle/>
          <a:p>
            <a:pPr algn="ctr">
              <a:lnSpc>
                <a:spcPct val="90000"/>
              </a:lnSpc>
            </a:pPr>
            <a:r>
              <a:rPr lang="en-US" sz="3400" b="1" strike="noStrike" cap="all" spc="-1">
                <a:solidFill>
                  <a:srgbClr val="FFFFFF"/>
                </a:solidFill>
                <a:uFill>
                  <a:solidFill>
                    <a:srgbClr val="FFFFFF"/>
                  </a:solidFill>
                </a:uFill>
                <a:latin typeface="Bookman Old Style"/>
              </a:rPr>
              <a:t>results</a:t>
            </a:r>
            <a:endParaRPr lang="en-US" sz="1800" b="0" strike="noStrike" spc="-1">
              <a:solidFill>
                <a:srgbClr val="FFFFFF"/>
              </a:solidFill>
              <a:uFill>
                <a:solidFill>
                  <a:srgbClr val="FFFFFF"/>
                </a:solidFill>
              </a:uFill>
              <a:latin typeface="Rockwell"/>
            </a:endParaRPr>
          </a:p>
        </p:txBody>
      </p:sp>
      <p:sp>
        <p:nvSpPr>
          <p:cNvPr id="114" name="TextShape 2"/>
          <p:cNvSpPr txBox="1"/>
          <p:nvPr/>
        </p:nvSpPr>
        <p:spPr>
          <a:xfrm>
            <a:off x="913680" y="2095920"/>
            <a:ext cx="10353240" cy="3888720"/>
          </a:xfrm>
          <a:prstGeom prst="rect">
            <a:avLst/>
          </a:prstGeom>
          <a:noFill/>
          <a:ln>
            <a:noFill/>
          </a:ln>
        </p:spPr>
        <p:txBody>
          <a:bodyPr/>
          <a:lstStyle/>
          <a:p>
            <a:pPr>
              <a:lnSpc>
                <a:spcPct val="100000"/>
              </a:lnSpc>
            </a:pPr>
            <a:r>
              <a:rPr lang="en-US" sz="2800" b="0" strike="noStrike" spc="-1" dirty="0">
                <a:solidFill>
                  <a:srgbClr val="FFFFFF"/>
                </a:solidFill>
                <a:uFill>
                  <a:solidFill>
                    <a:srgbClr val="FFFFFF"/>
                  </a:solidFill>
                </a:uFill>
                <a:latin typeface="Rockwell"/>
              </a:rPr>
              <a:t>Memorability</a:t>
            </a:r>
            <a:endParaRPr lang="en-US" sz="2000" b="0" strike="noStrike" spc="-1" dirty="0">
              <a:solidFill>
                <a:srgbClr val="FFFFFF"/>
              </a:solidFill>
              <a:uFill>
                <a:solidFill>
                  <a:srgbClr val="FFFFFF"/>
                </a:solidFill>
              </a:uFill>
              <a:latin typeface="Rockwell"/>
            </a:endParaRPr>
          </a:p>
          <a:p>
            <a:pPr>
              <a:lnSpc>
                <a:spcPct val="120000"/>
              </a:lnSpc>
            </a:pPr>
            <a:endParaRPr lang="en-US" sz="2000" b="0" strike="noStrike" spc="-1" dirty="0">
              <a:solidFill>
                <a:srgbClr val="FFFFFF"/>
              </a:solidFill>
              <a:uFill>
                <a:solidFill>
                  <a:srgbClr val="FFFFFF"/>
                </a:solidFill>
              </a:uFill>
              <a:latin typeface="Rockwell"/>
            </a:endParaRPr>
          </a:p>
          <a:p>
            <a:pPr marL="228600" indent="-228240">
              <a:lnSpc>
                <a:spcPct val="120000"/>
              </a:lnSpc>
              <a:buClr>
                <a:srgbClr val="FFFFFF"/>
              </a:buClr>
              <a:buFont typeface="Arial"/>
              <a:buChar char="•"/>
            </a:pPr>
            <a:r>
              <a:rPr lang="en-US" sz="2000" b="0" strike="noStrike" spc="-1" dirty="0">
                <a:solidFill>
                  <a:srgbClr val="FFFFFF"/>
                </a:solidFill>
                <a:uFill>
                  <a:solidFill>
                    <a:srgbClr val="FFFFFF"/>
                  </a:solidFill>
                </a:uFill>
                <a:latin typeface="Rockwell"/>
              </a:rPr>
              <a:t>Zero errors the second time around</a:t>
            </a:r>
          </a:p>
          <a:p>
            <a:pPr>
              <a:lnSpc>
                <a:spcPct val="120000"/>
              </a:lnSpc>
            </a:pPr>
            <a:endParaRPr lang="en-US" sz="2000" b="0" strike="noStrike" spc="-1" dirty="0">
              <a:solidFill>
                <a:srgbClr val="FFFFFF"/>
              </a:solidFill>
              <a:uFill>
                <a:solidFill>
                  <a:srgbClr val="FFFFFF"/>
                </a:solidFill>
              </a:uFill>
              <a:latin typeface="Rockwell"/>
            </a:endParaRPr>
          </a:p>
          <a:p>
            <a:pPr>
              <a:lnSpc>
                <a:spcPct val="100000"/>
              </a:lnSpc>
            </a:pPr>
            <a:r>
              <a:rPr lang="en-US" sz="2800" b="0" strike="noStrike" spc="-1" dirty="0">
                <a:solidFill>
                  <a:srgbClr val="FFFFFF"/>
                </a:solidFill>
                <a:uFill>
                  <a:solidFill>
                    <a:srgbClr val="FFFFFF"/>
                  </a:solidFill>
                </a:uFill>
                <a:latin typeface="Rockwell"/>
              </a:rPr>
              <a:t>Errors</a:t>
            </a:r>
            <a:endParaRPr lang="en-US" sz="2000" b="0" strike="noStrike" spc="-1" dirty="0">
              <a:solidFill>
                <a:srgbClr val="FFFFFF"/>
              </a:solidFill>
              <a:uFill>
                <a:solidFill>
                  <a:srgbClr val="FFFFFF"/>
                </a:solidFill>
              </a:uFill>
              <a:latin typeface="Rockwell"/>
            </a:endParaRPr>
          </a:p>
          <a:p>
            <a:pPr>
              <a:lnSpc>
                <a:spcPct val="120000"/>
              </a:lnSpc>
            </a:pPr>
            <a:endParaRPr lang="en-US" sz="2000" b="0" strike="noStrike" spc="-1" dirty="0">
              <a:solidFill>
                <a:srgbClr val="FFFFFF"/>
              </a:solidFill>
              <a:uFill>
                <a:solidFill>
                  <a:srgbClr val="FFFFFF"/>
                </a:solidFill>
              </a:uFill>
              <a:latin typeface="Rockwell"/>
            </a:endParaRPr>
          </a:p>
          <a:p>
            <a:pPr marL="228600" indent="-228240">
              <a:lnSpc>
                <a:spcPct val="120000"/>
              </a:lnSpc>
              <a:buClr>
                <a:srgbClr val="FFFFFF"/>
              </a:buClr>
              <a:buFont typeface="Arial"/>
              <a:buChar char="•"/>
            </a:pPr>
            <a:r>
              <a:rPr lang="en-US" sz="2000" b="0" strike="noStrike" spc="-1" dirty="0">
                <a:solidFill>
                  <a:srgbClr val="FFFFFF"/>
                </a:solidFill>
                <a:uFill>
                  <a:solidFill>
                    <a:srgbClr val="FFFFFF"/>
                  </a:solidFill>
                </a:uFill>
                <a:latin typeface="Rockwell"/>
              </a:rPr>
              <a:t>Only one user error – Slip</a:t>
            </a:r>
          </a:p>
          <a:p>
            <a:pPr>
              <a:lnSpc>
                <a:spcPct val="100000"/>
              </a:lnSpc>
            </a:pPr>
            <a:endParaRPr lang="en-US" sz="2000" b="0" strike="noStrike" spc="-1" dirty="0">
              <a:solidFill>
                <a:srgbClr val="FFFFFF"/>
              </a:solidFill>
              <a:uFill>
                <a:solidFill>
                  <a:srgbClr val="FFFFFF"/>
                </a:solidFill>
              </a:uFill>
              <a:latin typeface="Rockwell"/>
            </a:endParaRPr>
          </a:p>
        </p:txBody>
      </p:sp>
      <p:grpSp>
        <p:nvGrpSpPr>
          <p:cNvPr id="2" name="Group 1">
            <a:extLst>
              <a:ext uri="{FF2B5EF4-FFF2-40B4-BE49-F238E27FC236}">
                <a16:creationId xmlns:a16="http://schemas.microsoft.com/office/drawing/2014/main" id="{9C6C8393-9474-4502-82BB-70A4A4B1820E}"/>
              </a:ext>
            </a:extLst>
          </p:cNvPr>
          <p:cNvGrpSpPr/>
          <p:nvPr/>
        </p:nvGrpSpPr>
        <p:grpSpPr>
          <a:xfrm>
            <a:off x="7075736" y="1766239"/>
            <a:ext cx="4191184" cy="3303443"/>
            <a:chOff x="6862481" y="3252827"/>
            <a:chExt cx="2145029" cy="1690687"/>
          </a:xfrm>
        </p:grpSpPr>
        <p:pic>
          <p:nvPicPr>
            <p:cNvPr id="4" name="Picture 3">
              <a:extLst>
                <a:ext uri="{FF2B5EF4-FFF2-40B4-BE49-F238E27FC236}">
                  <a16:creationId xmlns:a16="http://schemas.microsoft.com/office/drawing/2014/main" id="{966CB387-E86F-46F9-BAB4-B7A9F426A95C}"/>
                </a:ext>
              </a:extLst>
            </p:cNvPr>
            <p:cNvPicPr>
              <a:picLocks noChangeAspect="1"/>
            </p:cNvPicPr>
            <p:nvPr/>
          </p:nvPicPr>
          <p:blipFill>
            <a:blip r:embed="rId2"/>
            <a:stretch>
              <a:fillRect/>
            </a:stretch>
          </p:blipFill>
          <p:spPr>
            <a:xfrm>
              <a:off x="6862481" y="3252827"/>
              <a:ext cx="950536" cy="1690687"/>
            </a:xfrm>
            <a:prstGeom prst="rect">
              <a:avLst/>
            </a:prstGeom>
          </p:spPr>
        </p:pic>
        <p:pic>
          <p:nvPicPr>
            <p:cNvPr id="5" name="Picture 4">
              <a:extLst>
                <a:ext uri="{FF2B5EF4-FFF2-40B4-BE49-F238E27FC236}">
                  <a16:creationId xmlns:a16="http://schemas.microsoft.com/office/drawing/2014/main" id="{CB1C0411-A0E9-44DA-B206-BD1D15BAE4F5}"/>
                </a:ext>
              </a:extLst>
            </p:cNvPr>
            <p:cNvPicPr>
              <a:picLocks noChangeAspect="1"/>
            </p:cNvPicPr>
            <p:nvPr/>
          </p:nvPicPr>
          <p:blipFill>
            <a:blip r:embed="rId3"/>
            <a:stretch>
              <a:fillRect/>
            </a:stretch>
          </p:blipFill>
          <p:spPr>
            <a:xfrm>
              <a:off x="8059773" y="3257805"/>
              <a:ext cx="947737" cy="1685709"/>
            </a:xfrm>
            <a:prstGeom prst="rect">
              <a:avLst/>
            </a:prstGeom>
          </p:spPr>
        </p:pic>
      </p:grpSp>
      <p:sp>
        <p:nvSpPr>
          <p:cNvPr id="3" name="TextBox 2">
            <a:extLst>
              <a:ext uri="{FF2B5EF4-FFF2-40B4-BE49-F238E27FC236}">
                <a16:creationId xmlns:a16="http://schemas.microsoft.com/office/drawing/2014/main" id="{B5883592-B5A6-4F66-BE1D-96A081E514CC}"/>
              </a:ext>
            </a:extLst>
          </p:cNvPr>
          <p:cNvSpPr txBox="1"/>
          <p:nvPr/>
        </p:nvSpPr>
        <p:spPr>
          <a:xfrm>
            <a:off x="7147249" y="5393094"/>
            <a:ext cx="4119671" cy="1403461"/>
          </a:xfrm>
          <a:prstGeom prst="rect">
            <a:avLst/>
          </a:prstGeom>
          <a:noFill/>
        </p:spPr>
        <p:txBody>
          <a:bodyPr wrap="square" rtlCol="0">
            <a:spAutoFit/>
          </a:bodyPr>
          <a:lstStyle/>
          <a:p>
            <a:pPr marL="360">
              <a:lnSpc>
                <a:spcPct val="120000"/>
              </a:lnSpc>
              <a:buClr>
                <a:srgbClr val="FFFFFF"/>
              </a:buClr>
            </a:pPr>
            <a:r>
              <a:rPr lang="en-US" sz="1400" spc="-1" dirty="0">
                <a:solidFill>
                  <a:srgbClr val="FFFFFF"/>
                </a:solidFill>
                <a:uFill>
                  <a:solidFill>
                    <a:srgbClr val="FFFFFF"/>
                  </a:solidFill>
                </a:uFill>
                <a:latin typeface="Rockwell"/>
              </a:rPr>
              <a:t>The Profile Icon occupies the same space as the sandwich menu icon, when open can lead to accidental clicks and take you to the profile photo change and lose your place</a:t>
            </a:r>
          </a:p>
          <a:p>
            <a:endParaRPr lang="en-CA"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Shape 1"/>
          <p:cNvSpPr txBox="1"/>
          <p:nvPr/>
        </p:nvSpPr>
        <p:spPr>
          <a:xfrm>
            <a:off x="913680" y="609480"/>
            <a:ext cx="10353240" cy="1325880"/>
          </a:xfrm>
          <a:prstGeom prst="rect">
            <a:avLst/>
          </a:prstGeom>
          <a:noFill/>
          <a:ln>
            <a:noFill/>
          </a:ln>
        </p:spPr>
        <p:txBody>
          <a:bodyPr anchor="ctr"/>
          <a:lstStyle/>
          <a:p>
            <a:pPr algn="ctr">
              <a:lnSpc>
                <a:spcPct val="90000"/>
              </a:lnSpc>
            </a:pPr>
            <a:r>
              <a:rPr lang="en-US" sz="3400" b="1" strike="noStrike" cap="all" spc="-1">
                <a:solidFill>
                  <a:srgbClr val="FFFFFF"/>
                </a:solidFill>
                <a:uFill>
                  <a:solidFill>
                    <a:srgbClr val="FFFFFF"/>
                  </a:solidFill>
                </a:uFill>
                <a:latin typeface="Bookman Old Style"/>
              </a:rPr>
              <a:t>results</a:t>
            </a:r>
            <a:endParaRPr lang="en-US" sz="1800" b="0" strike="noStrike" spc="-1">
              <a:solidFill>
                <a:srgbClr val="FFFFFF"/>
              </a:solidFill>
              <a:uFill>
                <a:solidFill>
                  <a:srgbClr val="FFFFFF"/>
                </a:solidFill>
              </a:uFill>
              <a:latin typeface="Rockwell"/>
            </a:endParaRPr>
          </a:p>
        </p:txBody>
      </p:sp>
      <p:sp>
        <p:nvSpPr>
          <p:cNvPr id="116" name="TextShape 2"/>
          <p:cNvSpPr txBox="1"/>
          <p:nvPr/>
        </p:nvSpPr>
        <p:spPr>
          <a:xfrm>
            <a:off x="913680" y="2095920"/>
            <a:ext cx="10353240" cy="3888720"/>
          </a:xfrm>
          <a:prstGeom prst="rect">
            <a:avLst/>
          </a:prstGeom>
          <a:noFill/>
          <a:ln>
            <a:noFill/>
          </a:ln>
        </p:spPr>
        <p:txBody>
          <a:bodyPr/>
          <a:lstStyle/>
          <a:p>
            <a:pPr>
              <a:lnSpc>
                <a:spcPct val="100000"/>
              </a:lnSpc>
            </a:pPr>
            <a:r>
              <a:rPr lang="en-US" sz="2800" b="0" strike="noStrike" spc="-1" dirty="0">
                <a:solidFill>
                  <a:srgbClr val="FFFFFF"/>
                </a:solidFill>
                <a:uFill>
                  <a:solidFill>
                    <a:srgbClr val="FFFFFF"/>
                  </a:solidFill>
                </a:uFill>
                <a:latin typeface="Rockwell"/>
              </a:rPr>
              <a:t>Satisfaction</a:t>
            </a:r>
          </a:p>
          <a:p>
            <a:pPr>
              <a:lnSpc>
                <a:spcPct val="100000"/>
              </a:lnSpc>
            </a:pPr>
            <a:endParaRPr lang="en-US" sz="2000" b="0" strike="noStrike" spc="-1" dirty="0">
              <a:solidFill>
                <a:srgbClr val="FFFFFF"/>
              </a:solidFill>
              <a:uFill>
                <a:solidFill>
                  <a:srgbClr val="FFFFFF"/>
                </a:solidFill>
              </a:uFill>
              <a:latin typeface="Rockwell"/>
            </a:endParaRPr>
          </a:p>
          <a:p>
            <a:pPr marL="228600" indent="-228240">
              <a:lnSpc>
                <a:spcPct val="120000"/>
              </a:lnSpc>
              <a:buClr>
                <a:srgbClr val="FFFFFF"/>
              </a:buClr>
              <a:buFont typeface="Arial"/>
              <a:buChar char="•"/>
            </a:pPr>
            <a:r>
              <a:rPr lang="en-US" sz="2000" b="0" strike="noStrike" spc="-1" dirty="0">
                <a:solidFill>
                  <a:srgbClr val="FFFFFF"/>
                </a:solidFill>
                <a:uFill>
                  <a:solidFill>
                    <a:srgbClr val="FFFFFF"/>
                  </a:solidFill>
                </a:uFill>
                <a:latin typeface="Rockwell"/>
              </a:rPr>
              <a:t>Liked the </a:t>
            </a:r>
            <a:r>
              <a:rPr lang="en-US" sz="2000" b="0" strike="noStrike" spc="-1" dirty="0" err="1">
                <a:solidFill>
                  <a:srgbClr val="FFFFFF"/>
                </a:solidFill>
                <a:uFill>
                  <a:solidFill>
                    <a:srgbClr val="FFFFFF"/>
                  </a:solidFill>
                </a:uFill>
                <a:latin typeface="Rockwell"/>
              </a:rPr>
              <a:t>colour</a:t>
            </a:r>
            <a:r>
              <a:rPr lang="en-US" sz="2000" b="0" strike="noStrike" spc="-1" dirty="0">
                <a:solidFill>
                  <a:srgbClr val="FFFFFF"/>
                </a:solidFill>
                <a:uFill>
                  <a:solidFill>
                    <a:srgbClr val="FFFFFF"/>
                  </a:solidFill>
                </a:uFill>
                <a:latin typeface="Rockwell"/>
              </a:rPr>
              <a:t> contrast with the greys</a:t>
            </a:r>
          </a:p>
          <a:p>
            <a:pPr>
              <a:lnSpc>
                <a:spcPct val="120000"/>
              </a:lnSpc>
            </a:pPr>
            <a:endParaRPr lang="en-US" sz="2000" b="0" strike="noStrike" spc="-1" dirty="0">
              <a:solidFill>
                <a:srgbClr val="FFFFFF"/>
              </a:solidFill>
              <a:uFill>
                <a:solidFill>
                  <a:srgbClr val="FFFFFF"/>
                </a:solidFill>
              </a:uFill>
              <a:latin typeface="Rockwell"/>
            </a:endParaRPr>
          </a:p>
          <a:p>
            <a:pPr marL="228600" indent="-228240">
              <a:lnSpc>
                <a:spcPct val="120000"/>
              </a:lnSpc>
              <a:buClr>
                <a:srgbClr val="FFFFFF"/>
              </a:buClr>
              <a:buFont typeface="Arial"/>
              <a:buChar char="•"/>
            </a:pPr>
            <a:r>
              <a:rPr lang="en-US" sz="2000" b="0" strike="noStrike" spc="-1" dirty="0">
                <a:solidFill>
                  <a:srgbClr val="FFFFFF"/>
                </a:solidFill>
                <a:uFill>
                  <a:solidFill>
                    <a:srgbClr val="FFFFFF"/>
                  </a:solidFill>
                </a:uFill>
                <a:latin typeface="Rockwell"/>
              </a:rPr>
              <a:t>Sandwich menu felt snappy to use</a:t>
            </a:r>
          </a:p>
          <a:p>
            <a:pPr>
              <a:lnSpc>
                <a:spcPct val="120000"/>
              </a:lnSpc>
            </a:pPr>
            <a:endParaRPr lang="en-US" sz="2000" b="0" strike="noStrike" spc="-1" dirty="0">
              <a:solidFill>
                <a:srgbClr val="FFFFFF"/>
              </a:solidFill>
              <a:uFill>
                <a:solidFill>
                  <a:srgbClr val="FFFFFF"/>
                </a:solidFill>
              </a:uFill>
              <a:latin typeface="Rockwell"/>
            </a:endParaRPr>
          </a:p>
          <a:p>
            <a:pPr marL="228600" indent="-228240">
              <a:lnSpc>
                <a:spcPct val="120000"/>
              </a:lnSpc>
              <a:buClr>
                <a:srgbClr val="FFFFFF"/>
              </a:buClr>
              <a:buFont typeface="Arial"/>
              <a:buChar char="•"/>
            </a:pPr>
            <a:r>
              <a:rPr lang="en-US" sz="2000" b="0" strike="noStrike" spc="-1" dirty="0">
                <a:solidFill>
                  <a:srgbClr val="FFFFFF"/>
                </a:solidFill>
                <a:uFill>
                  <a:solidFill>
                    <a:srgbClr val="FFFFFF"/>
                  </a:solidFill>
                </a:uFill>
                <a:latin typeface="Rockwell"/>
              </a:rPr>
              <a:t>Design Familiarity -- “It’s </a:t>
            </a:r>
            <a:r>
              <a:rPr lang="en-US" sz="2000" b="0" strike="noStrike" spc="-1" dirty="0" err="1">
                <a:solidFill>
                  <a:srgbClr val="FFFFFF"/>
                </a:solidFill>
                <a:uFill>
                  <a:solidFill>
                    <a:srgbClr val="FFFFFF"/>
                  </a:solidFill>
                </a:uFill>
                <a:latin typeface="Rockwell"/>
              </a:rPr>
              <a:t>kinda</a:t>
            </a:r>
            <a:r>
              <a:rPr lang="en-US" sz="2000" b="0" strike="noStrike" spc="-1" dirty="0">
                <a:solidFill>
                  <a:srgbClr val="FFFFFF"/>
                </a:solidFill>
                <a:uFill>
                  <a:solidFill>
                    <a:srgbClr val="FFFFFF"/>
                  </a:solidFill>
                </a:uFill>
                <a:latin typeface="Rockwell"/>
              </a:rPr>
              <a:t> like </a:t>
            </a:r>
            <a:r>
              <a:rPr lang="en-US" sz="2000" b="0" strike="noStrike" spc="-1" dirty="0" err="1">
                <a:solidFill>
                  <a:srgbClr val="FFFFFF"/>
                </a:solidFill>
                <a:uFill>
                  <a:solidFill>
                    <a:srgbClr val="FFFFFF"/>
                  </a:solidFill>
                </a:uFill>
                <a:latin typeface="Rockwell"/>
              </a:rPr>
              <a:t>Tindr</a:t>
            </a:r>
            <a:r>
              <a:rPr lang="en-US" sz="2000" b="0" strike="noStrike" spc="-1" dirty="0">
                <a:solidFill>
                  <a:srgbClr val="FFFFFF"/>
                </a:solidFill>
                <a:uFill>
                  <a:solidFill>
                    <a:srgbClr val="FFFFFF"/>
                  </a:solidFill>
                </a:uFill>
                <a:latin typeface="Rockwell"/>
              </a:rPr>
              <a:t>”</a:t>
            </a:r>
          </a:p>
        </p:txBody>
      </p:sp>
      <p:pic>
        <p:nvPicPr>
          <p:cNvPr id="4" name="Picture 3">
            <a:extLst>
              <a:ext uri="{FF2B5EF4-FFF2-40B4-BE49-F238E27FC236}">
                <a16:creationId xmlns:a16="http://schemas.microsoft.com/office/drawing/2014/main" id="{45867C9C-59C4-4E3E-95A9-57E6B9DA3781}"/>
              </a:ext>
            </a:extLst>
          </p:cNvPr>
          <p:cNvPicPr>
            <a:picLocks noChangeAspect="1"/>
          </p:cNvPicPr>
          <p:nvPr/>
        </p:nvPicPr>
        <p:blipFill>
          <a:blip r:embed="rId2"/>
          <a:stretch>
            <a:fillRect/>
          </a:stretch>
        </p:blipFill>
        <p:spPr>
          <a:xfrm>
            <a:off x="8320098" y="1715607"/>
            <a:ext cx="2400131" cy="4269033"/>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Shape 1"/>
          <p:cNvSpPr txBox="1"/>
          <p:nvPr/>
        </p:nvSpPr>
        <p:spPr>
          <a:xfrm>
            <a:off x="913680" y="609480"/>
            <a:ext cx="10353240" cy="1325880"/>
          </a:xfrm>
          <a:prstGeom prst="rect">
            <a:avLst/>
          </a:prstGeom>
          <a:noFill/>
          <a:ln>
            <a:noFill/>
          </a:ln>
        </p:spPr>
        <p:txBody>
          <a:bodyPr anchor="ctr"/>
          <a:lstStyle/>
          <a:p>
            <a:pPr algn="ctr">
              <a:lnSpc>
                <a:spcPct val="90000"/>
              </a:lnSpc>
            </a:pPr>
            <a:r>
              <a:rPr lang="en-US" sz="3400" b="1" strike="noStrike" cap="all" spc="-1">
                <a:solidFill>
                  <a:srgbClr val="FFFFFF"/>
                </a:solidFill>
                <a:uFill>
                  <a:solidFill>
                    <a:srgbClr val="FFFFFF"/>
                  </a:solidFill>
                </a:uFill>
                <a:latin typeface="Bookman Old Style"/>
              </a:rPr>
              <a:t>Other Discoveries</a:t>
            </a:r>
            <a:endParaRPr lang="en-US" sz="1800" b="0" strike="noStrike" spc="-1">
              <a:solidFill>
                <a:srgbClr val="FFFFFF"/>
              </a:solidFill>
              <a:uFill>
                <a:solidFill>
                  <a:srgbClr val="FFFFFF"/>
                </a:solidFill>
              </a:uFill>
              <a:latin typeface="Rockwell"/>
            </a:endParaRPr>
          </a:p>
        </p:txBody>
      </p:sp>
      <p:sp>
        <p:nvSpPr>
          <p:cNvPr id="118" name="TextShape 2"/>
          <p:cNvSpPr txBox="1"/>
          <p:nvPr/>
        </p:nvSpPr>
        <p:spPr>
          <a:xfrm>
            <a:off x="913680" y="2488976"/>
            <a:ext cx="10353240" cy="3694680"/>
          </a:xfrm>
          <a:prstGeom prst="rect">
            <a:avLst/>
          </a:prstGeom>
          <a:noFill/>
          <a:ln>
            <a:noFill/>
          </a:ln>
        </p:spPr>
        <p:txBody>
          <a:bodyPr/>
          <a:lstStyle/>
          <a:p>
            <a:pPr marL="228600" indent="-228240">
              <a:lnSpc>
                <a:spcPct val="120000"/>
              </a:lnSpc>
              <a:buClr>
                <a:srgbClr val="FFFFFF"/>
              </a:buClr>
              <a:buFont typeface="Arial"/>
              <a:buChar char="•"/>
            </a:pPr>
            <a:r>
              <a:rPr lang="en-US" sz="2000" b="0" strike="noStrike" spc="-1" dirty="0">
                <a:solidFill>
                  <a:srgbClr val="FFFFFF"/>
                </a:solidFill>
                <a:uFill>
                  <a:solidFill>
                    <a:srgbClr val="FFFFFF"/>
                  </a:solidFill>
                </a:uFill>
                <a:latin typeface="Rockwell"/>
              </a:rPr>
              <a:t>Log-In Screen and a Log-In Button, but no Create Account option?</a:t>
            </a:r>
          </a:p>
          <a:p>
            <a:pPr>
              <a:lnSpc>
                <a:spcPct val="100000"/>
              </a:lnSpc>
            </a:pPr>
            <a:endParaRPr lang="en-US" sz="2000" b="0" strike="noStrike" spc="-1" dirty="0">
              <a:solidFill>
                <a:srgbClr val="FFFFFF"/>
              </a:solidFill>
              <a:uFill>
                <a:solidFill>
                  <a:srgbClr val="FFFFFF"/>
                </a:solidFill>
              </a:uFill>
              <a:latin typeface="Rockwell"/>
            </a:endParaRPr>
          </a:p>
          <a:p>
            <a:pPr marL="228600" indent="-228240">
              <a:lnSpc>
                <a:spcPct val="120000"/>
              </a:lnSpc>
              <a:buClr>
                <a:srgbClr val="FFFFFF"/>
              </a:buClr>
              <a:buFont typeface="Arial"/>
              <a:buChar char="•"/>
            </a:pPr>
            <a:r>
              <a:rPr lang="en-US" sz="2000" b="0" strike="noStrike" spc="-1" dirty="0">
                <a:solidFill>
                  <a:srgbClr val="FFFFFF"/>
                </a:solidFill>
                <a:uFill>
                  <a:solidFill>
                    <a:srgbClr val="FFFFFF"/>
                  </a:solidFill>
                </a:uFill>
                <a:latin typeface="Rockwell"/>
              </a:rPr>
              <a:t>Keyboard Autofill felt weird – Adobe XD limitation</a:t>
            </a:r>
          </a:p>
          <a:p>
            <a:pPr>
              <a:lnSpc>
                <a:spcPct val="100000"/>
              </a:lnSpc>
            </a:pPr>
            <a:endParaRPr lang="en-US" sz="2000" b="0" strike="noStrike" spc="-1" dirty="0">
              <a:solidFill>
                <a:srgbClr val="FFFFFF"/>
              </a:solidFill>
              <a:uFill>
                <a:solidFill>
                  <a:srgbClr val="FFFFFF"/>
                </a:solidFill>
              </a:uFill>
              <a:latin typeface="Rockwell"/>
            </a:endParaRPr>
          </a:p>
          <a:p>
            <a:pPr marL="228600" indent="-228240">
              <a:lnSpc>
                <a:spcPct val="120000"/>
              </a:lnSpc>
              <a:buClr>
                <a:srgbClr val="FFFFFF"/>
              </a:buClr>
              <a:buFont typeface="Arial"/>
              <a:buChar char="•"/>
            </a:pPr>
            <a:r>
              <a:rPr lang="en-US" sz="2000" b="0" strike="noStrike" spc="-1" dirty="0">
                <a:solidFill>
                  <a:srgbClr val="FFFFFF"/>
                </a:solidFill>
                <a:uFill>
                  <a:solidFill>
                    <a:srgbClr val="FFFFFF"/>
                  </a:solidFill>
                </a:uFill>
                <a:latin typeface="Rockwell"/>
              </a:rPr>
              <a:t>Two Users match, where do they meet? Who moves?</a:t>
            </a:r>
          </a:p>
          <a:p>
            <a:pPr marL="228600" indent="-228240">
              <a:lnSpc>
                <a:spcPct val="120000"/>
              </a:lnSpc>
              <a:buClr>
                <a:srgbClr val="FFFFFF"/>
              </a:buClr>
              <a:buFont typeface="Arial"/>
              <a:buChar char="•"/>
            </a:pPr>
            <a:endParaRPr lang="en-US" sz="2000" b="0" strike="noStrike" spc="-1" dirty="0">
              <a:solidFill>
                <a:srgbClr val="FFFFFF"/>
              </a:solidFill>
              <a:uFill>
                <a:solidFill>
                  <a:srgbClr val="FFFFFF"/>
                </a:solidFill>
              </a:uFill>
              <a:latin typeface="Rockwell"/>
            </a:endParaRPr>
          </a:p>
          <a:p>
            <a:pPr marL="228600" indent="-228240">
              <a:lnSpc>
                <a:spcPct val="120000"/>
              </a:lnSpc>
              <a:buClr>
                <a:srgbClr val="FFFFFF"/>
              </a:buClr>
              <a:buFont typeface="Arial"/>
              <a:buChar char="•"/>
            </a:pPr>
            <a:r>
              <a:rPr lang="en-US" sz="2000" b="0" strike="noStrike" spc="-1" dirty="0">
                <a:solidFill>
                  <a:srgbClr val="FFFFFF"/>
                </a:solidFill>
                <a:uFill>
                  <a:solidFill>
                    <a:srgbClr val="FFFFFF"/>
                  </a:solidFill>
                </a:uFill>
                <a:latin typeface="Rockwell"/>
              </a:rPr>
              <a:t>Profile Photo changing should “last”</a:t>
            </a:r>
          </a:p>
          <a:p>
            <a:pPr>
              <a:lnSpc>
                <a:spcPct val="100000"/>
              </a:lnSpc>
            </a:pPr>
            <a:endParaRPr lang="en-US" sz="2000" b="0" strike="noStrike" spc="-1" dirty="0">
              <a:solidFill>
                <a:srgbClr val="FFFFFF"/>
              </a:solidFill>
              <a:uFill>
                <a:solidFill>
                  <a:srgbClr val="FFFFFF"/>
                </a:solidFill>
              </a:uFill>
              <a:latin typeface="Rockwell"/>
            </a:endParaRPr>
          </a:p>
          <a:p>
            <a:pPr marL="228600" indent="-228240">
              <a:lnSpc>
                <a:spcPct val="120000"/>
              </a:lnSpc>
              <a:buClr>
                <a:srgbClr val="FFFFFF"/>
              </a:buClr>
              <a:buFont typeface="Arial"/>
              <a:buChar char="•"/>
            </a:pPr>
            <a:r>
              <a:rPr lang="en-US" sz="2000" b="0" strike="noStrike" spc="-1" dirty="0">
                <a:solidFill>
                  <a:srgbClr val="FFFFFF"/>
                </a:solidFill>
                <a:uFill>
                  <a:solidFill>
                    <a:srgbClr val="FFFFFF"/>
                  </a:solidFill>
                </a:uFill>
                <a:latin typeface="Rockwell"/>
              </a:rPr>
              <a:t>Profile Icon in sandwich menu could cause Slips</a:t>
            </a:r>
          </a:p>
          <a:p>
            <a:pPr marL="228600" indent="-228240">
              <a:lnSpc>
                <a:spcPct val="120000"/>
              </a:lnSpc>
              <a:buClr>
                <a:srgbClr val="FFFFFF"/>
              </a:buClr>
              <a:buFont typeface="Arial"/>
              <a:buChar char="•"/>
            </a:pPr>
            <a:endParaRPr lang="en-US" sz="2000" b="0" strike="noStrike" spc="-1" dirty="0">
              <a:solidFill>
                <a:srgbClr val="FFFFFF"/>
              </a:solidFill>
              <a:uFill>
                <a:solidFill>
                  <a:srgbClr val="FFFFFF"/>
                </a:solidFill>
              </a:uFill>
              <a:latin typeface="Rockwell"/>
            </a:endParaRPr>
          </a:p>
          <a:p>
            <a:pPr>
              <a:lnSpc>
                <a:spcPct val="100000"/>
              </a:lnSpc>
            </a:pPr>
            <a:endParaRPr lang="en-US" sz="2000" b="0" strike="noStrike" spc="-1" dirty="0">
              <a:solidFill>
                <a:srgbClr val="FFFFFF"/>
              </a:solidFill>
              <a:uFill>
                <a:solidFill>
                  <a:srgbClr val="FFFFFF"/>
                </a:solidFill>
              </a:uFill>
              <a:latin typeface="Rockwe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TextShape 1"/>
          <p:cNvSpPr txBox="1"/>
          <p:nvPr/>
        </p:nvSpPr>
        <p:spPr>
          <a:xfrm>
            <a:off x="913680" y="609480"/>
            <a:ext cx="10353240" cy="1325880"/>
          </a:xfrm>
          <a:prstGeom prst="rect">
            <a:avLst/>
          </a:prstGeom>
          <a:noFill/>
          <a:ln>
            <a:noFill/>
          </a:ln>
        </p:spPr>
        <p:txBody>
          <a:bodyPr anchor="ctr"/>
          <a:lstStyle/>
          <a:p>
            <a:pPr algn="ctr">
              <a:lnSpc>
                <a:spcPct val="90000"/>
              </a:lnSpc>
            </a:pPr>
            <a:r>
              <a:rPr lang="en-US" sz="3400" b="1" strike="noStrike" cap="all" spc="-1">
                <a:solidFill>
                  <a:srgbClr val="FFFFFF"/>
                </a:solidFill>
                <a:uFill>
                  <a:solidFill>
                    <a:srgbClr val="FFFFFF"/>
                  </a:solidFill>
                </a:uFill>
                <a:latin typeface="Bookman Old Style"/>
              </a:rPr>
              <a:t>Hi-fi prototype changes</a:t>
            </a:r>
            <a:endParaRPr lang="en-US" sz="1800" b="0" strike="noStrike" spc="-1">
              <a:solidFill>
                <a:srgbClr val="FFFFFF"/>
              </a:solidFill>
              <a:uFill>
                <a:solidFill>
                  <a:srgbClr val="FFFFFF"/>
                </a:solidFill>
              </a:uFill>
              <a:latin typeface="Rockwell"/>
            </a:endParaRPr>
          </a:p>
        </p:txBody>
      </p:sp>
      <p:sp>
        <p:nvSpPr>
          <p:cNvPr id="122" name="TextShape 2"/>
          <p:cNvSpPr txBox="1"/>
          <p:nvPr/>
        </p:nvSpPr>
        <p:spPr>
          <a:xfrm>
            <a:off x="913680" y="2711740"/>
            <a:ext cx="10353240" cy="3694680"/>
          </a:xfrm>
          <a:prstGeom prst="rect">
            <a:avLst/>
          </a:prstGeom>
          <a:noFill/>
          <a:ln>
            <a:noFill/>
          </a:ln>
        </p:spPr>
        <p:txBody>
          <a:bodyPr/>
          <a:lstStyle/>
          <a:p>
            <a:pPr marL="228600" indent="-228240">
              <a:lnSpc>
                <a:spcPct val="120000"/>
              </a:lnSpc>
              <a:buClr>
                <a:srgbClr val="FFFFFF"/>
              </a:buClr>
              <a:buFont typeface="Arial"/>
              <a:buChar char="•"/>
            </a:pPr>
            <a:r>
              <a:rPr lang="en-US" sz="2000" b="0" strike="noStrike" spc="-1" dirty="0">
                <a:solidFill>
                  <a:srgbClr val="FFFFFF"/>
                </a:solidFill>
                <a:uFill>
                  <a:solidFill>
                    <a:srgbClr val="FFFFFF"/>
                  </a:solidFill>
                </a:uFill>
                <a:latin typeface="Rockwell"/>
              </a:rPr>
              <a:t>Add an Account Creation system</a:t>
            </a:r>
          </a:p>
          <a:p>
            <a:pPr>
              <a:lnSpc>
                <a:spcPct val="120000"/>
              </a:lnSpc>
            </a:pPr>
            <a:endParaRPr lang="en-US" sz="2000" b="0" strike="noStrike" spc="-1" dirty="0">
              <a:solidFill>
                <a:srgbClr val="FFFFFF"/>
              </a:solidFill>
              <a:uFill>
                <a:solidFill>
                  <a:srgbClr val="FFFFFF"/>
                </a:solidFill>
              </a:uFill>
              <a:latin typeface="Rockwell"/>
            </a:endParaRPr>
          </a:p>
          <a:p>
            <a:pPr marL="228600" indent="-228240">
              <a:lnSpc>
                <a:spcPct val="120000"/>
              </a:lnSpc>
              <a:buClr>
                <a:srgbClr val="FFFFFF"/>
              </a:buClr>
              <a:buFont typeface="Arial"/>
              <a:buChar char="•"/>
            </a:pPr>
            <a:r>
              <a:rPr lang="en-US" sz="2000" b="0" strike="noStrike" spc="-1" dirty="0">
                <a:solidFill>
                  <a:srgbClr val="FFFFFF"/>
                </a:solidFill>
                <a:uFill>
                  <a:solidFill>
                    <a:srgbClr val="FFFFFF"/>
                  </a:solidFill>
                </a:uFill>
                <a:latin typeface="Rockwell"/>
              </a:rPr>
              <a:t>Add “Move” options in sandwich menu</a:t>
            </a:r>
          </a:p>
          <a:p>
            <a:pPr>
              <a:lnSpc>
                <a:spcPct val="120000"/>
              </a:lnSpc>
            </a:pPr>
            <a:endParaRPr lang="en-US" sz="2000" b="0" strike="noStrike" spc="-1" dirty="0">
              <a:solidFill>
                <a:srgbClr val="FFFFFF"/>
              </a:solidFill>
              <a:uFill>
                <a:solidFill>
                  <a:srgbClr val="FFFFFF"/>
                </a:solidFill>
              </a:uFill>
              <a:latin typeface="Rockwell"/>
            </a:endParaRPr>
          </a:p>
          <a:p>
            <a:pPr marL="228600" indent="-228240">
              <a:lnSpc>
                <a:spcPct val="120000"/>
              </a:lnSpc>
              <a:buClr>
                <a:srgbClr val="FFFFFF"/>
              </a:buClr>
              <a:buFont typeface="Arial"/>
              <a:buChar char="•"/>
            </a:pPr>
            <a:r>
              <a:rPr lang="en-US" sz="2000" b="0" strike="noStrike" spc="-1" dirty="0">
                <a:solidFill>
                  <a:srgbClr val="FFFFFF"/>
                </a:solidFill>
                <a:uFill>
                  <a:solidFill>
                    <a:srgbClr val="FFFFFF"/>
                  </a:solidFill>
                </a:uFill>
                <a:latin typeface="Rockwell"/>
              </a:rPr>
              <a:t>Changing Profile Photos persist in an instance</a:t>
            </a:r>
          </a:p>
          <a:p>
            <a:pPr>
              <a:lnSpc>
                <a:spcPct val="120000"/>
              </a:lnSpc>
            </a:pPr>
            <a:endParaRPr lang="en-US" sz="2000" b="0" strike="noStrike" spc="-1" dirty="0">
              <a:solidFill>
                <a:srgbClr val="FFFFFF"/>
              </a:solidFill>
              <a:uFill>
                <a:solidFill>
                  <a:srgbClr val="FFFFFF"/>
                </a:solidFill>
              </a:uFill>
              <a:latin typeface="Rockwell"/>
            </a:endParaRPr>
          </a:p>
          <a:p>
            <a:pPr marL="228600" indent="-228240">
              <a:lnSpc>
                <a:spcPct val="120000"/>
              </a:lnSpc>
              <a:buClr>
                <a:srgbClr val="FFFFFF"/>
              </a:buClr>
              <a:buFont typeface="Arial"/>
              <a:buChar char="•"/>
            </a:pPr>
            <a:r>
              <a:rPr lang="en-US" sz="2000" b="0" strike="noStrike" spc="-1" dirty="0">
                <a:solidFill>
                  <a:srgbClr val="FFFFFF"/>
                </a:solidFill>
                <a:uFill>
                  <a:solidFill>
                    <a:srgbClr val="FFFFFF"/>
                  </a:solidFill>
                </a:uFill>
                <a:latin typeface="Rockwell"/>
              </a:rPr>
              <a:t>Remove button functionality from Profile Icon </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1"/>
          <p:cNvSpPr txBox="1"/>
          <p:nvPr/>
        </p:nvSpPr>
        <p:spPr>
          <a:xfrm>
            <a:off x="913680" y="609480"/>
            <a:ext cx="10353240" cy="1325880"/>
          </a:xfrm>
          <a:prstGeom prst="rect">
            <a:avLst/>
          </a:prstGeom>
          <a:noFill/>
          <a:ln>
            <a:noFill/>
          </a:ln>
        </p:spPr>
        <p:txBody>
          <a:bodyPr anchor="ctr"/>
          <a:lstStyle/>
          <a:p>
            <a:pPr algn="ctr">
              <a:lnSpc>
                <a:spcPct val="90000"/>
              </a:lnSpc>
            </a:pPr>
            <a:r>
              <a:rPr lang="en-US" sz="3400" b="1" strike="noStrike" cap="all" spc="-1">
                <a:solidFill>
                  <a:srgbClr val="FFFFFF"/>
                </a:solidFill>
                <a:uFill>
                  <a:solidFill>
                    <a:srgbClr val="FFFFFF"/>
                  </a:solidFill>
                </a:uFill>
                <a:latin typeface="Bookman Old Style"/>
              </a:rPr>
              <a:t>Future Iterations</a:t>
            </a:r>
            <a:endParaRPr lang="en-US" sz="1800" b="0" strike="noStrike" spc="-1">
              <a:solidFill>
                <a:srgbClr val="FFFFFF"/>
              </a:solidFill>
              <a:uFill>
                <a:solidFill>
                  <a:srgbClr val="FFFFFF"/>
                </a:solidFill>
              </a:uFill>
              <a:latin typeface="Rockwell"/>
            </a:endParaRPr>
          </a:p>
        </p:txBody>
      </p:sp>
      <p:sp>
        <p:nvSpPr>
          <p:cNvPr id="124" name="TextShape 2"/>
          <p:cNvSpPr txBox="1"/>
          <p:nvPr/>
        </p:nvSpPr>
        <p:spPr>
          <a:xfrm>
            <a:off x="913680" y="2649536"/>
            <a:ext cx="10353240" cy="3694680"/>
          </a:xfrm>
          <a:prstGeom prst="rect">
            <a:avLst/>
          </a:prstGeom>
          <a:noFill/>
          <a:ln>
            <a:noFill/>
          </a:ln>
        </p:spPr>
        <p:txBody>
          <a:bodyPr/>
          <a:lstStyle/>
          <a:p>
            <a:pPr marL="228600" indent="-228240">
              <a:lnSpc>
                <a:spcPct val="120000"/>
              </a:lnSpc>
              <a:buClr>
                <a:srgbClr val="FFFFFF"/>
              </a:buClr>
              <a:buFont typeface="Arial"/>
              <a:buChar char="•"/>
            </a:pPr>
            <a:r>
              <a:rPr lang="en-US" sz="2000" b="0" strike="noStrike" spc="-1" dirty="0">
                <a:solidFill>
                  <a:srgbClr val="FFFFFF"/>
                </a:solidFill>
                <a:uFill>
                  <a:solidFill>
                    <a:srgbClr val="FFFFFF"/>
                  </a:solidFill>
                </a:uFill>
                <a:latin typeface="Rockwell"/>
              </a:rPr>
              <a:t>Outgrown Adobe XD, switch to something that can import previous prototype</a:t>
            </a:r>
          </a:p>
          <a:p>
            <a:pPr>
              <a:lnSpc>
                <a:spcPct val="120000"/>
              </a:lnSpc>
            </a:pPr>
            <a:endParaRPr lang="en-US" sz="2000" b="0" strike="noStrike" spc="-1" dirty="0">
              <a:solidFill>
                <a:srgbClr val="FFFFFF"/>
              </a:solidFill>
              <a:uFill>
                <a:solidFill>
                  <a:srgbClr val="FFFFFF"/>
                </a:solidFill>
              </a:uFill>
              <a:latin typeface="Rockwell"/>
            </a:endParaRPr>
          </a:p>
          <a:p>
            <a:pPr marL="228600" indent="-228240">
              <a:lnSpc>
                <a:spcPct val="120000"/>
              </a:lnSpc>
              <a:buClr>
                <a:srgbClr val="FFFFFF"/>
              </a:buClr>
              <a:buFont typeface="Arial"/>
              <a:buChar char="•"/>
            </a:pPr>
            <a:r>
              <a:rPr lang="en-US" sz="2000" b="0" strike="noStrike" spc="-1" dirty="0">
                <a:solidFill>
                  <a:srgbClr val="FFFFFF"/>
                </a:solidFill>
                <a:uFill>
                  <a:solidFill>
                    <a:srgbClr val="FFFFFF"/>
                  </a:solidFill>
                </a:uFill>
                <a:latin typeface="Rockwell"/>
              </a:rPr>
              <a:t>Add functional textboxes and proper keyboard interfacing</a:t>
            </a:r>
          </a:p>
          <a:p>
            <a:pPr>
              <a:lnSpc>
                <a:spcPct val="120000"/>
              </a:lnSpc>
            </a:pPr>
            <a:endParaRPr lang="en-US" sz="2000" b="0" strike="noStrike" spc="-1" dirty="0">
              <a:solidFill>
                <a:srgbClr val="FFFFFF"/>
              </a:solidFill>
              <a:uFill>
                <a:solidFill>
                  <a:srgbClr val="FFFFFF"/>
                </a:solidFill>
              </a:uFill>
              <a:latin typeface="Rockwell"/>
            </a:endParaRPr>
          </a:p>
          <a:p>
            <a:pPr marL="228600" indent="-228240">
              <a:lnSpc>
                <a:spcPct val="120000"/>
              </a:lnSpc>
              <a:buClr>
                <a:srgbClr val="FFFFFF"/>
              </a:buClr>
              <a:buFont typeface="Arial"/>
              <a:buChar char="•"/>
            </a:pPr>
            <a:r>
              <a:rPr lang="en-US" sz="2000" b="0" strike="noStrike" spc="-1" dirty="0">
                <a:solidFill>
                  <a:srgbClr val="FFFFFF"/>
                </a:solidFill>
                <a:uFill>
                  <a:solidFill>
                    <a:srgbClr val="FFFFFF"/>
                  </a:solidFill>
                </a:uFill>
                <a:latin typeface="Rockwell"/>
              </a:rPr>
              <a:t>Add a basic database to store login credentials, at least for the instance</a:t>
            </a:r>
          </a:p>
          <a:p>
            <a:pPr>
              <a:lnSpc>
                <a:spcPct val="120000"/>
              </a:lnSpc>
            </a:pPr>
            <a:endParaRPr lang="en-US" sz="2000" b="0" strike="noStrike" spc="-1" dirty="0">
              <a:solidFill>
                <a:srgbClr val="FFFFFF"/>
              </a:solidFill>
              <a:uFill>
                <a:solidFill>
                  <a:srgbClr val="FFFFFF"/>
                </a:solidFill>
              </a:uFill>
              <a:latin typeface="Rockwell"/>
            </a:endParaRPr>
          </a:p>
          <a:p>
            <a:pPr marL="228600" indent="-228240">
              <a:lnSpc>
                <a:spcPct val="120000"/>
              </a:lnSpc>
              <a:buClr>
                <a:srgbClr val="FFFFFF"/>
              </a:buClr>
              <a:buFont typeface="Arial"/>
              <a:buChar char="•"/>
            </a:pPr>
            <a:r>
              <a:rPr lang="en-US" sz="2000" b="0" strike="noStrike" spc="-1" dirty="0">
                <a:solidFill>
                  <a:srgbClr val="FFFFFF"/>
                </a:solidFill>
                <a:uFill>
                  <a:solidFill>
                    <a:srgbClr val="FFFFFF"/>
                  </a:solidFill>
                </a:uFill>
                <a:latin typeface="Rockwell"/>
              </a:rPr>
              <a:t>Allow the prototype to import outside photos to use for profile pic </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Shape 1"/>
          <p:cNvSpPr txBox="1"/>
          <p:nvPr/>
        </p:nvSpPr>
        <p:spPr>
          <a:xfrm>
            <a:off x="1595160" y="796212"/>
            <a:ext cx="9001080" cy="2713428"/>
          </a:xfrm>
          <a:prstGeom prst="rect">
            <a:avLst/>
          </a:prstGeom>
          <a:noFill/>
          <a:ln>
            <a:noFill/>
          </a:ln>
        </p:spPr>
        <p:txBody>
          <a:bodyPr anchor="b"/>
          <a:lstStyle/>
          <a:p>
            <a:pPr algn="ctr">
              <a:lnSpc>
                <a:spcPct val="100000"/>
              </a:lnSpc>
            </a:pPr>
            <a:r>
              <a:rPr lang="en-US" sz="4800" b="1" strike="noStrike" cap="all" spc="-1" dirty="0">
                <a:solidFill>
                  <a:srgbClr val="FFFFFF"/>
                </a:solidFill>
                <a:uFill>
                  <a:solidFill>
                    <a:srgbClr val="FFFFFF"/>
                  </a:solidFill>
                </a:uFill>
                <a:latin typeface="Bookman Old Style"/>
              </a:rPr>
              <a:t>Introduction
</a:t>
            </a:r>
            <a:endParaRPr lang="en-US" sz="1800" b="0" strike="noStrike" spc="-1" dirty="0">
              <a:solidFill>
                <a:srgbClr val="FFFFFF"/>
              </a:solidFill>
              <a:uFill>
                <a:solidFill>
                  <a:srgbClr val="FFFFFF"/>
                </a:solidFill>
              </a:uFill>
              <a:latin typeface="Rockwell"/>
            </a:endParaRPr>
          </a:p>
        </p:txBody>
      </p:sp>
      <p:sp>
        <p:nvSpPr>
          <p:cNvPr id="81" name="TextShape 2"/>
          <p:cNvSpPr txBox="1"/>
          <p:nvPr/>
        </p:nvSpPr>
        <p:spPr>
          <a:xfrm>
            <a:off x="1595160" y="3602160"/>
            <a:ext cx="9001080" cy="1655280"/>
          </a:xfrm>
          <a:prstGeom prst="rect">
            <a:avLst/>
          </a:prstGeom>
          <a:noFill/>
          <a:ln>
            <a:noFill/>
          </a:ln>
        </p:spPr>
        <p:txBody>
          <a:bodyPr/>
          <a:lstStyle/>
          <a:p>
            <a:pPr algn="ctr">
              <a:lnSpc>
                <a:spcPct val="100000"/>
              </a:lnSpc>
            </a:pPr>
            <a:r>
              <a:rPr lang="en-CA" sz="2400" b="0" strike="noStrike" spc="-1" dirty="0">
                <a:solidFill>
                  <a:srgbClr val="FFFFFF"/>
                </a:solidFill>
                <a:uFill>
                  <a:solidFill>
                    <a:srgbClr val="FFFFFF"/>
                  </a:solidFill>
                </a:uFill>
                <a:latin typeface="Rockwell"/>
              </a:rPr>
              <a:t>“You Free?” </a:t>
            </a:r>
            <a:endParaRPr lang="en-CA" sz="3200" b="0" strike="noStrike" spc="-1" dirty="0">
              <a:solidFill>
                <a:srgbClr val="FFFFFF"/>
              </a:solidFill>
              <a:uFill>
                <a:solidFill>
                  <a:srgbClr val="FFFFFF"/>
                </a:solidFill>
              </a:uFill>
              <a:latin typeface="Arial"/>
            </a:endParaRPr>
          </a:p>
          <a:p>
            <a:pPr algn="ctr">
              <a:lnSpc>
                <a:spcPct val="100000"/>
              </a:lnSpc>
            </a:pPr>
            <a:r>
              <a:rPr lang="en-CA" sz="2400" b="0" strike="noStrike" spc="-1" dirty="0">
                <a:solidFill>
                  <a:srgbClr val="FFFFFF"/>
                </a:solidFill>
                <a:uFill>
                  <a:solidFill>
                    <a:srgbClr val="FFFFFF"/>
                  </a:solidFill>
                </a:uFill>
                <a:latin typeface="Rockwell"/>
              </a:rPr>
              <a:t>The matchmaking app for bored students</a:t>
            </a:r>
            <a:endParaRPr lang="en-CA" sz="3200" b="0" strike="noStrike" spc="-1" dirty="0">
              <a:solidFill>
                <a:srgbClr val="FFFFFF"/>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Shape 1"/>
          <p:cNvSpPr txBox="1"/>
          <p:nvPr/>
        </p:nvSpPr>
        <p:spPr>
          <a:xfrm>
            <a:off x="913680" y="609480"/>
            <a:ext cx="10353240" cy="1325880"/>
          </a:xfrm>
          <a:prstGeom prst="rect">
            <a:avLst/>
          </a:prstGeom>
          <a:noFill/>
          <a:ln>
            <a:noFill/>
          </a:ln>
        </p:spPr>
        <p:txBody>
          <a:bodyPr anchor="ctr"/>
          <a:lstStyle/>
          <a:p>
            <a:pPr algn="ctr">
              <a:lnSpc>
                <a:spcPct val="90000"/>
              </a:lnSpc>
            </a:pPr>
            <a:r>
              <a:rPr lang="en-US" sz="3400" b="1" strike="noStrike" cap="all" spc="-1">
                <a:solidFill>
                  <a:srgbClr val="FFFFFF"/>
                </a:solidFill>
                <a:uFill>
                  <a:solidFill>
                    <a:srgbClr val="FFFFFF"/>
                  </a:solidFill>
                </a:uFill>
                <a:latin typeface="Bookman Old Style"/>
              </a:rPr>
              <a:t>Conclusion</a:t>
            </a:r>
            <a:endParaRPr lang="en-US" sz="1800" b="0" strike="noStrike" spc="-1">
              <a:solidFill>
                <a:srgbClr val="FFFFFF"/>
              </a:solidFill>
              <a:uFill>
                <a:solidFill>
                  <a:srgbClr val="FFFFFF"/>
                </a:solidFill>
              </a:uFill>
              <a:latin typeface="Rockwell"/>
            </a:endParaRPr>
          </a:p>
        </p:txBody>
      </p:sp>
      <p:sp>
        <p:nvSpPr>
          <p:cNvPr id="126" name="TextShape 2"/>
          <p:cNvSpPr txBox="1"/>
          <p:nvPr/>
        </p:nvSpPr>
        <p:spPr>
          <a:xfrm>
            <a:off x="913680" y="2866332"/>
            <a:ext cx="10353240" cy="3694680"/>
          </a:xfrm>
          <a:prstGeom prst="rect">
            <a:avLst/>
          </a:prstGeom>
          <a:noFill/>
          <a:ln>
            <a:noFill/>
          </a:ln>
        </p:spPr>
        <p:txBody>
          <a:bodyPr/>
          <a:lstStyle/>
          <a:p>
            <a:pPr marL="360" algn="ctr">
              <a:lnSpc>
                <a:spcPct val="120000"/>
              </a:lnSpc>
              <a:buClr>
                <a:srgbClr val="FFFFFF"/>
              </a:buClr>
            </a:pPr>
            <a:r>
              <a:rPr lang="en-US" sz="2000" b="0" strike="noStrike" spc="-1" dirty="0">
                <a:solidFill>
                  <a:srgbClr val="FFFFFF"/>
                </a:solidFill>
                <a:uFill>
                  <a:solidFill>
                    <a:srgbClr val="FFFFFF"/>
                  </a:solidFill>
                </a:uFill>
                <a:latin typeface="Rockwell"/>
              </a:rPr>
              <a:t>Unique but rewarding challenge to work on a project solo, </a:t>
            </a:r>
          </a:p>
          <a:p>
            <a:pPr marL="360" algn="ctr">
              <a:lnSpc>
                <a:spcPct val="120000"/>
              </a:lnSpc>
              <a:buClr>
                <a:srgbClr val="FFFFFF"/>
              </a:buClr>
            </a:pPr>
            <a:r>
              <a:rPr lang="en-US" sz="2000" b="0" strike="noStrike" spc="-1" dirty="0">
                <a:solidFill>
                  <a:srgbClr val="FFFFFF"/>
                </a:solidFill>
                <a:uFill>
                  <a:solidFill>
                    <a:srgbClr val="FFFFFF"/>
                  </a:solidFill>
                </a:uFill>
                <a:latin typeface="Rockwell"/>
              </a:rPr>
              <a:t>balancing smaller scope with inclusion of many different </a:t>
            </a:r>
          </a:p>
          <a:p>
            <a:pPr marL="360" algn="ctr">
              <a:lnSpc>
                <a:spcPct val="120000"/>
              </a:lnSpc>
              <a:buClr>
                <a:srgbClr val="FFFFFF"/>
              </a:buClr>
            </a:pPr>
            <a:r>
              <a:rPr lang="en-US" sz="2000" b="0" strike="noStrike" spc="-1" dirty="0">
                <a:solidFill>
                  <a:srgbClr val="FFFFFF"/>
                </a:solidFill>
                <a:uFill>
                  <a:solidFill>
                    <a:srgbClr val="FFFFFF"/>
                  </a:solidFill>
                </a:uFill>
                <a:latin typeface="Rockwell"/>
              </a:rPr>
              <a:t>design approaches!</a:t>
            </a:r>
          </a:p>
          <a:p>
            <a:pPr marL="360" algn="ctr">
              <a:lnSpc>
                <a:spcPct val="120000"/>
              </a:lnSpc>
              <a:buClr>
                <a:srgbClr val="FFFFFF"/>
              </a:buClr>
            </a:pPr>
            <a:endParaRPr lang="en-US" sz="2000" spc="-1" dirty="0">
              <a:solidFill>
                <a:srgbClr val="FFFFFF"/>
              </a:solidFill>
              <a:uFill>
                <a:solidFill>
                  <a:srgbClr val="FFFFFF"/>
                </a:solidFill>
              </a:uFill>
              <a:latin typeface="Rockwell"/>
            </a:endParaRPr>
          </a:p>
          <a:p>
            <a:pPr marL="360" algn="ctr">
              <a:lnSpc>
                <a:spcPct val="120000"/>
              </a:lnSpc>
              <a:buClr>
                <a:srgbClr val="FFFFFF"/>
              </a:buClr>
            </a:pPr>
            <a:r>
              <a:rPr lang="en-US" sz="2000" b="0" strike="noStrike" spc="-1" dirty="0">
                <a:solidFill>
                  <a:srgbClr val="FFFFFF"/>
                </a:solidFill>
                <a:uFill>
                  <a:solidFill>
                    <a:srgbClr val="FFFFFF"/>
                  </a:solidFill>
                </a:uFill>
                <a:latin typeface="Rockwell"/>
              </a:rPr>
              <a:t>Thank You!</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Shape 1"/>
          <p:cNvSpPr txBox="1"/>
          <p:nvPr/>
        </p:nvSpPr>
        <p:spPr>
          <a:xfrm>
            <a:off x="1595160" y="189419"/>
            <a:ext cx="9001080" cy="2387160"/>
          </a:xfrm>
          <a:prstGeom prst="rect">
            <a:avLst/>
          </a:prstGeom>
          <a:noFill/>
          <a:ln>
            <a:noFill/>
          </a:ln>
        </p:spPr>
        <p:txBody>
          <a:bodyPr anchor="b"/>
          <a:lstStyle/>
          <a:p>
            <a:pPr algn="ctr">
              <a:lnSpc>
                <a:spcPct val="100000"/>
              </a:lnSpc>
            </a:pPr>
            <a:r>
              <a:rPr lang="en-US" sz="4800" b="1" strike="noStrike" cap="all" spc="-1" dirty="0">
                <a:solidFill>
                  <a:srgbClr val="FFFFFF"/>
                </a:solidFill>
                <a:uFill>
                  <a:solidFill>
                    <a:srgbClr val="FFFFFF"/>
                  </a:solidFill>
                </a:uFill>
                <a:latin typeface="Bookman Old Style"/>
              </a:rPr>
              <a:t>Design problem
</a:t>
            </a:r>
            <a:endParaRPr lang="en-US" sz="1800" b="0" strike="noStrike" spc="-1" dirty="0">
              <a:solidFill>
                <a:srgbClr val="FFFFFF"/>
              </a:solidFill>
              <a:uFill>
                <a:solidFill>
                  <a:srgbClr val="FFFFFF"/>
                </a:solidFill>
              </a:uFill>
              <a:latin typeface="Rockwell"/>
            </a:endParaRPr>
          </a:p>
        </p:txBody>
      </p:sp>
      <p:sp>
        <p:nvSpPr>
          <p:cNvPr id="83" name="TextShape 2"/>
          <p:cNvSpPr txBox="1"/>
          <p:nvPr/>
        </p:nvSpPr>
        <p:spPr>
          <a:xfrm>
            <a:off x="1452089" y="3060984"/>
            <a:ext cx="9856611" cy="1655280"/>
          </a:xfrm>
          <a:prstGeom prst="rect">
            <a:avLst/>
          </a:prstGeom>
          <a:noFill/>
          <a:ln>
            <a:noFill/>
          </a:ln>
        </p:spPr>
        <p:txBody>
          <a:bodyPr/>
          <a:lstStyle/>
          <a:p>
            <a:pPr>
              <a:lnSpc>
                <a:spcPct val="100000"/>
              </a:lnSpc>
            </a:pPr>
            <a:r>
              <a:rPr lang="en-CA" sz="2400" b="0" strike="noStrike" spc="-1" dirty="0">
                <a:solidFill>
                  <a:srgbClr val="FFFFFF"/>
                </a:solidFill>
                <a:uFill>
                  <a:solidFill>
                    <a:srgbClr val="FFFFFF"/>
                  </a:solidFill>
                </a:uFill>
                <a:latin typeface="Rockwell"/>
              </a:rPr>
              <a:t>Target Audience = Students with smartphones</a:t>
            </a:r>
            <a:endParaRPr lang="en-CA" sz="3200" b="0" strike="noStrike" spc="-1" dirty="0">
              <a:solidFill>
                <a:srgbClr val="FFFFFF"/>
              </a:solidFill>
              <a:uFill>
                <a:solidFill>
                  <a:srgbClr val="FFFFFF"/>
                </a:solidFill>
              </a:uFill>
              <a:latin typeface="Arial"/>
            </a:endParaRPr>
          </a:p>
          <a:p>
            <a:pPr>
              <a:lnSpc>
                <a:spcPct val="100000"/>
              </a:lnSpc>
            </a:pPr>
            <a:endParaRPr lang="en-CA" sz="3200" b="0" strike="noStrike" spc="-1" dirty="0">
              <a:solidFill>
                <a:srgbClr val="FFFFFF"/>
              </a:solidFill>
              <a:uFill>
                <a:solidFill>
                  <a:srgbClr val="FFFFFF"/>
                </a:solidFill>
              </a:uFill>
              <a:latin typeface="Arial"/>
            </a:endParaRPr>
          </a:p>
          <a:p>
            <a:pPr>
              <a:lnSpc>
                <a:spcPct val="100000"/>
              </a:lnSpc>
            </a:pPr>
            <a:r>
              <a:rPr lang="en-CA" sz="2400" b="0" strike="noStrike" spc="-1" dirty="0">
                <a:solidFill>
                  <a:srgbClr val="FFFFFF"/>
                </a:solidFill>
                <a:uFill>
                  <a:solidFill>
                    <a:srgbClr val="FFFFFF"/>
                  </a:solidFill>
                </a:uFill>
                <a:latin typeface="Rockwell"/>
              </a:rPr>
              <a:t>Stakeholders = None really beyond audience, monetize it someday?</a:t>
            </a:r>
            <a:endParaRPr lang="en-CA" sz="3200" b="0" strike="noStrike" spc="-1" dirty="0">
              <a:solidFill>
                <a:srgbClr val="FFFFFF"/>
              </a:solidFill>
              <a:uFill>
                <a:solidFill>
                  <a:srgbClr val="FFFFFF"/>
                </a:solidFill>
              </a:uFill>
              <a:latin typeface="Arial"/>
            </a:endParaRPr>
          </a:p>
          <a:p>
            <a:pPr algn="ctr">
              <a:lnSpc>
                <a:spcPct val="100000"/>
              </a:lnSpc>
            </a:pPr>
            <a:endParaRPr lang="en-CA" sz="3200" b="0" strike="noStrike" spc="-1" dirty="0">
              <a:solidFill>
                <a:srgbClr val="FFFFFF"/>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Shape 1"/>
          <p:cNvSpPr txBox="1"/>
          <p:nvPr/>
        </p:nvSpPr>
        <p:spPr>
          <a:xfrm>
            <a:off x="1595160" y="220521"/>
            <a:ext cx="9001080" cy="2387160"/>
          </a:xfrm>
          <a:prstGeom prst="rect">
            <a:avLst/>
          </a:prstGeom>
          <a:noFill/>
          <a:ln>
            <a:noFill/>
          </a:ln>
        </p:spPr>
        <p:txBody>
          <a:bodyPr anchor="b"/>
          <a:lstStyle/>
          <a:p>
            <a:pPr algn="ctr">
              <a:lnSpc>
                <a:spcPct val="100000"/>
              </a:lnSpc>
            </a:pPr>
            <a:r>
              <a:rPr lang="en-US" sz="4800" b="1" strike="noStrike" cap="all" spc="-1">
                <a:solidFill>
                  <a:srgbClr val="FFFFFF"/>
                </a:solidFill>
                <a:uFill>
                  <a:solidFill>
                    <a:srgbClr val="FFFFFF"/>
                  </a:solidFill>
                </a:uFill>
                <a:latin typeface="Bookman Old Style"/>
              </a:rPr>
              <a:t>User research
</a:t>
            </a:r>
            <a:endParaRPr lang="en-US" sz="1800" b="0" strike="noStrike" spc="-1">
              <a:solidFill>
                <a:srgbClr val="FFFFFF"/>
              </a:solidFill>
              <a:uFill>
                <a:solidFill>
                  <a:srgbClr val="FFFFFF"/>
                </a:solidFill>
              </a:uFill>
              <a:latin typeface="Rockwell"/>
            </a:endParaRPr>
          </a:p>
        </p:txBody>
      </p:sp>
      <p:sp>
        <p:nvSpPr>
          <p:cNvPr id="85" name="TextShape 2"/>
          <p:cNvSpPr txBox="1"/>
          <p:nvPr/>
        </p:nvSpPr>
        <p:spPr>
          <a:xfrm>
            <a:off x="1595160" y="2544691"/>
            <a:ext cx="9001080" cy="1655280"/>
          </a:xfrm>
          <a:prstGeom prst="rect">
            <a:avLst/>
          </a:prstGeom>
          <a:noFill/>
          <a:ln>
            <a:noFill/>
          </a:ln>
        </p:spPr>
        <p:txBody>
          <a:bodyPr/>
          <a:lstStyle/>
          <a:p>
            <a:pPr algn="ctr">
              <a:lnSpc>
                <a:spcPct val="100000"/>
              </a:lnSpc>
            </a:pPr>
            <a:r>
              <a:rPr lang="en-CA" sz="2800" b="0" strike="noStrike" spc="-1" dirty="0">
                <a:solidFill>
                  <a:srgbClr val="FFFFFF"/>
                </a:solidFill>
                <a:uFill>
                  <a:solidFill>
                    <a:srgbClr val="FFFFFF"/>
                  </a:solidFill>
                </a:uFill>
                <a:latin typeface="Rockwell"/>
              </a:rPr>
              <a:t>2 Methods</a:t>
            </a:r>
            <a:endParaRPr lang="en-CA" sz="3200" b="0" strike="noStrike" spc="-1" dirty="0">
              <a:solidFill>
                <a:srgbClr val="FFFFFF"/>
              </a:solidFill>
              <a:uFill>
                <a:solidFill>
                  <a:srgbClr val="FFFFFF"/>
                </a:solidFill>
              </a:uFill>
              <a:latin typeface="Arial"/>
            </a:endParaRPr>
          </a:p>
          <a:p>
            <a:pPr algn="ctr">
              <a:lnSpc>
                <a:spcPct val="100000"/>
              </a:lnSpc>
            </a:pPr>
            <a:endParaRPr lang="en-CA" sz="3200" b="0" strike="noStrike" spc="-1" dirty="0">
              <a:solidFill>
                <a:srgbClr val="FFFFFF"/>
              </a:solidFill>
              <a:uFill>
                <a:solidFill>
                  <a:srgbClr val="FFFFFF"/>
                </a:solidFill>
              </a:uFill>
              <a:latin typeface="Arial"/>
            </a:endParaRPr>
          </a:p>
          <a:p>
            <a:pPr algn="ctr">
              <a:lnSpc>
                <a:spcPct val="100000"/>
              </a:lnSpc>
            </a:pPr>
            <a:r>
              <a:rPr lang="en-CA" sz="2400" spc="-1" dirty="0">
                <a:solidFill>
                  <a:srgbClr val="FFFFFF"/>
                </a:solidFill>
                <a:uFill>
                  <a:solidFill>
                    <a:srgbClr val="FFFFFF"/>
                  </a:solidFill>
                </a:uFill>
                <a:latin typeface="Rockwell"/>
              </a:rPr>
              <a:t>Secondary Research</a:t>
            </a:r>
            <a:endParaRPr lang="en-CA" sz="3200" b="0" strike="noStrike" spc="-1" dirty="0">
              <a:solidFill>
                <a:srgbClr val="FFFFFF"/>
              </a:solidFill>
              <a:uFill>
                <a:solidFill>
                  <a:srgbClr val="FFFFFF"/>
                </a:solidFill>
              </a:uFill>
              <a:latin typeface="Arial"/>
            </a:endParaRPr>
          </a:p>
          <a:p>
            <a:pPr algn="ctr">
              <a:lnSpc>
                <a:spcPct val="100000"/>
              </a:lnSpc>
            </a:pPr>
            <a:endParaRPr lang="en-CA" sz="3200" b="0" strike="noStrike" spc="-1" dirty="0">
              <a:solidFill>
                <a:srgbClr val="FFFFFF"/>
              </a:solidFill>
              <a:uFill>
                <a:solidFill>
                  <a:srgbClr val="FFFFFF"/>
                </a:solidFill>
              </a:uFill>
              <a:latin typeface="Arial"/>
            </a:endParaRPr>
          </a:p>
          <a:p>
            <a:pPr algn="ctr">
              <a:lnSpc>
                <a:spcPct val="100000"/>
              </a:lnSpc>
            </a:pPr>
            <a:r>
              <a:rPr lang="en-CA" sz="2400" b="0" strike="noStrike" spc="-1" dirty="0">
                <a:solidFill>
                  <a:srgbClr val="FFFFFF"/>
                </a:solidFill>
                <a:uFill>
                  <a:solidFill>
                    <a:srgbClr val="FFFFFF"/>
                  </a:solidFill>
                </a:uFill>
                <a:latin typeface="Rockwell"/>
              </a:rPr>
              <a:t>Survey</a:t>
            </a:r>
            <a:endParaRPr lang="en-CA" sz="3200" b="0" strike="noStrike" spc="-1" dirty="0">
              <a:solidFill>
                <a:srgbClr val="FFFFFF"/>
              </a:solidFill>
              <a:uFill>
                <a:solidFill>
                  <a:srgbClr val="FFFFFF"/>
                </a:solidFill>
              </a:uFill>
              <a:latin typeface="Arial"/>
            </a:endParaRPr>
          </a:p>
          <a:p>
            <a:pPr algn="ctr">
              <a:lnSpc>
                <a:spcPct val="100000"/>
              </a:lnSpc>
            </a:pPr>
            <a:endParaRPr lang="en-CA" sz="3200" b="0" strike="noStrike" spc="-1" dirty="0">
              <a:solidFill>
                <a:srgbClr val="FFFFFF"/>
              </a:solidFill>
              <a:uFill>
                <a:solidFill>
                  <a:srgbClr val="FFFFFF"/>
                </a:solidFill>
              </a:uFill>
              <a:latin typeface="Arial"/>
            </a:endParaRPr>
          </a:p>
          <a:p>
            <a:pPr algn="ctr">
              <a:lnSpc>
                <a:spcPct val="100000"/>
              </a:lnSpc>
            </a:pPr>
            <a:endParaRPr lang="en-CA" sz="3200" b="0" strike="noStrike" spc="-1" dirty="0">
              <a:solidFill>
                <a:srgbClr val="FFFFFF"/>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Shape 1"/>
          <p:cNvSpPr txBox="1"/>
          <p:nvPr/>
        </p:nvSpPr>
        <p:spPr>
          <a:xfrm>
            <a:off x="1595160" y="220521"/>
            <a:ext cx="9001080" cy="2387160"/>
          </a:xfrm>
          <a:prstGeom prst="rect">
            <a:avLst/>
          </a:prstGeom>
          <a:noFill/>
          <a:ln>
            <a:noFill/>
          </a:ln>
        </p:spPr>
        <p:txBody>
          <a:bodyPr anchor="b"/>
          <a:lstStyle/>
          <a:p>
            <a:pPr algn="ctr">
              <a:lnSpc>
                <a:spcPct val="100000"/>
              </a:lnSpc>
            </a:pPr>
            <a:r>
              <a:rPr lang="en-US" sz="4800" b="1" strike="noStrike" cap="all" spc="-1">
                <a:solidFill>
                  <a:srgbClr val="FFFFFF"/>
                </a:solidFill>
                <a:uFill>
                  <a:solidFill>
                    <a:srgbClr val="FFFFFF"/>
                  </a:solidFill>
                </a:uFill>
                <a:latin typeface="Bookman Old Style"/>
              </a:rPr>
              <a:t>User research
</a:t>
            </a:r>
            <a:endParaRPr lang="en-US" sz="1800" b="0" strike="noStrike" spc="-1">
              <a:solidFill>
                <a:srgbClr val="FFFFFF"/>
              </a:solidFill>
              <a:uFill>
                <a:solidFill>
                  <a:srgbClr val="FFFFFF"/>
                </a:solidFill>
              </a:uFill>
              <a:latin typeface="Rockwell"/>
            </a:endParaRPr>
          </a:p>
        </p:txBody>
      </p:sp>
      <p:sp>
        <p:nvSpPr>
          <p:cNvPr id="85" name="TextShape 2"/>
          <p:cNvSpPr txBox="1"/>
          <p:nvPr/>
        </p:nvSpPr>
        <p:spPr>
          <a:xfrm>
            <a:off x="1595160" y="2544691"/>
            <a:ext cx="9001080" cy="1655280"/>
          </a:xfrm>
          <a:prstGeom prst="rect">
            <a:avLst/>
          </a:prstGeom>
          <a:noFill/>
          <a:ln>
            <a:noFill/>
          </a:ln>
        </p:spPr>
        <p:txBody>
          <a:bodyPr/>
          <a:lstStyle/>
          <a:p>
            <a:pPr algn="ctr">
              <a:lnSpc>
                <a:spcPct val="100000"/>
              </a:lnSpc>
            </a:pPr>
            <a:r>
              <a:rPr lang="en-CA" sz="2800" b="0" strike="noStrike" spc="-1" dirty="0">
                <a:solidFill>
                  <a:srgbClr val="FFFFFF"/>
                </a:solidFill>
                <a:uFill>
                  <a:solidFill>
                    <a:srgbClr val="FFFFFF"/>
                  </a:solidFill>
                </a:uFill>
                <a:latin typeface="Rockwell"/>
              </a:rPr>
              <a:t>Results</a:t>
            </a:r>
          </a:p>
          <a:p>
            <a:pPr marL="457200" indent="-457200">
              <a:lnSpc>
                <a:spcPct val="100000"/>
              </a:lnSpc>
              <a:buFont typeface="Arial" panose="020B0604020202020204" pitchFamily="34" charset="0"/>
              <a:buChar char="•"/>
            </a:pPr>
            <a:endParaRPr lang="en-CA" sz="2400" spc="-1" dirty="0">
              <a:solidFill>
                <a:srgbClr val="FFFFFF"/>
              </a:solidFill>
              <a:uFill>
                <a:solidFill>
                  <a:srgbClr val="FFFFFF"/>
                </a:solidFill>
              </a:uFill>
              <a:latin typeface="Rockwell"/>
            </a:endParaRPr>
          </a:p>
          <a:p>
            <a:pPr marL="457200" indent="-457200">
              <a:lnSpc>
                <a:spcPct val="100000"/>
              </a:lnSpc>
              <a:buFont typeface="Arial" panose="020B0604020202020204" pitchFamily="34" charset="0"/>
              <a:buChar char="•"/>
            </a:pPr>
            <a:r>
              <a:rPr lang="en-CA" sz="2400" spc="-1" dirty="0">
                <a:solidFill>
                  <a:srgbClr val="FFFFFF"/>
                </a:solidFill>
                <a:uFill>
                  <a:solidFill>
                    <a:srgbClr val="FFFFFF"/>
                  </a:solidFill>
                </a:uFill>
                <a:latin typeface="Rockwell"/>
              </a:rPr>
              <a:t>People don’t really look at photos past the first</a:t>
            </a:r>
          </a:p>
          <a:p>
            <a:pPr marL="457200" indent="-457200">
              <a:lnSpc>
                <a:spcPct val="100000"/>
              </a:lnSpc>
              <a:buFont typeface="Arial" panose="020B0604020202020204" pitchFamily="34" charset="0"/>
              <a:buChar char="•"/>
            </a:pPr>
            <a:endParaRPr lang="en-CA" sz="2400" b="0" strike="noStrike" spc="-1" dirty="0">
              <a:solidFill>
                <a:srgbClr val="FFFFFF"/>
              </a:solidFill>
              <a:uFill>
                <a:solidFill>
                  <a:srgbClr val="FFFFFF"/>
                </a:solidFill>
              </a:uFill>
              <a:latin typeface="Rockwell"/>
            </a:endParaRPr>
          </a:p>
          <a:p>
            <a:pPr marL="457200" indent="-457200">
              <a:lnSpc>
                <a:spcPct val="100000"/>
              </a:lnSpc>
              <a:buFont typeface="Arial" panose="020B0604020202020204" pitchFamily="34" charset="0"/>
              <a:buChar char="•"/>
            </a:pPr>
            <a:r>
              <a:rPr lang="en-CA" sz="2400" b="0" strike="noStrike" spc="-1" dirty="0">
                <a:solidFill>
                  <a:srgbClr val="FFFFFF"/>
                </a:solidFill>
                <a:uFill>
                  <a:solidFill>
                    <a:srgbClr val="FFFFFF"/>
                  </a:solidFill>
                </a:uFill>
                <a:latin typeface="Rockwell"/>
              </a:rPr>
              <a:t>Meeting in person is better than the in-app messenger</a:t>
            </a:r>
            <a:endParaRPr lang="en-CA" sz="2400" b="0" strike="noStrike" spc="-1" dirty="0">
              <a:solidFill>
                <a:srgbClr val="FFFFFF"/>
              </a:solidFill>
              <a:uFill>
                <a:solidFill>
                  <a:srgbClr val="FFFFFF"/>
                </a:solidFill>
              </a:uFill>
              <a:latin typeface="Arial"/>
            </a:endParaRPr>
          </a:p>
          <a:p>
            <a:pPr algn="ctr">
              <a:lnSpc>
                <a:spcPct val="100000"/>
              </a:lnSpc>
            </a:pPr>
            <a:endParaRPr lang="en-CA" sz="3200" b="0" strike="noStrike" spc="-1" dirty="0">
              <a:solidFill>
                <a:srgbClr val="FFFFFF"/>
              </a:solidFill>
              <a:uFill>
                <a:solidFill>
                  <a:srgbClr val="FFFFFF"/>
                </a:solidFill>
              </a:uFill>
              <a:latin typeface="Arial"/>
            </a:endParaRPr>
          </a:p>
          <a:p>
            <a:pPr algn="ctr">
              <a:lnSpc>
                <a:spcPct val="100000"/>
              </a:lnSpc>
            </a:pPr>
            <a:endParaRPr lang="en-CA" sz="3200" b="0" strike="noStrike" spc="-1" dirty="0">
              <a:solidFill>
                <a:srgbClr val="FFFFFF"/>
              </a:solidFill>
              <a:uFill>
                <a:solidFill>
                  <a:srgbClr val="FFFFFF"/>
                </a:solidFill>
              </a:uFill>
              <a:latin typeface="Arial"/>
            </a:endParaRPr>
          </a:p>
        </p:txBody>
      </p:sp>
    </p:spTree>
    <p:extLst>
      <p:ext uri="{BB962C8B-B14F-4D97-AF65-F5344CB8AC3E}">
        <p14:creationId xmlns:p14="http://schemas.microsoft.com/office/powerpoint/2010/main" val="71618226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Shape 1"/>
          <p:cNvSpPr txBox="1"/>
          <p:nvPr/>
        </p:nvSpPr>
        <p:spPr>
          <a:xfrm>
            <a:off x="1595160" y="214301"/>
            <a:ext cx="9001080" cy="2387160"/>
          </a:xfrm>
          <a:prstGeom prst="rect">
            <a:avLst/>
          </a:prstGeom>
          <a:noFill/>
          <a:ln>
            <a:noFill/>
          </a:ln>
        </p:spPr>
        <p:txBody>
          <a:bodyPr anchor="b"/>
          <a:lstStyle/>
          <a:p>
            <a:pPr algn="ctr">
              <a:lnSpc>
                <a:spcPct val="100000"/>
              </a:lnSpc>
            </a:pPr>
            <a:r>
              <a:rPr lang="en-US" sz="4800" b="1" strike="noStrike" cap="all" spc="-1" dirty="0">
                <a:solidFill>
                  <a:srgbClr val="FFFFFF"/>
                </a:solidFill>
                <a:uFill>
                  <a:solidFill>
                    <a:srgbClr val="FFFFFF"/>
                  </a:solidFill>
                </a:uFill>
                <a:latin typeface="Bookman Old Style"/>
              </a:rPr>
              <a:t>Design Justifications
</a:t>
            </a:r>
            <a:endParaRPr lang="en-US" sz="1800" b="0" strike="noStrike" spc="-1" dirty="0">
              <a:solidFill>
                <a:srgbClr val="FFFFFF"/>
              </a:solidFill>
              <a:uFill>
                <a:solidFill>
                  <a:srgbClr val="FFFFFF"/>
                </a:solidFill>
              </a:uFill>
              <a:latin typeface="Rockwell"/>
            </a:endParaRPr>
          </a:p>
        </p:txBody>
      </p:sp>
      <p:sp>
        <p:nvSpPr>
          <p:cNvPr id="89" name="TextShape 2"/>
          <p:cNvSpPr txBox="1"/>
          <p:nvPr/>
        </p:nvSpPr>
        <p:spPr>
          <a:xfrm>
            <a:off x="917136" y="2538132"/>
            <a:ext cx="9001080" cy="1655280"/>
          </a:xfrm>
          <a:prstGeom prst="rect">
            <a:avLst/>
          </a:prstGeom>
          <a:noFill/>
          <a:ln>
            <a:noFill/>
          </a:ln>
        </p:spPr>
        <p:txBody>
          <a:bodyPr/>
          <a:lstStyle/>
          <a:p>
            <a:pPr>
              <a:lnSpc>
                <a:spcPct val="100000"/>
              </a:lnSpc>
            </a:pPr>
            <a:r>
              <a:rPr lang="en-CA" sz="2000" b="0" strike="noStrike" spc="-1" dirty="0">
                <a:solidFill>
                  <a:srgbClr val="FFFFFF"/>
                </a:solidFill>
                <a:uFill>
                  <a:solidFill>
                    <a:srgbClr val="FFFFFF"/>
                  </a:solidFill>
                </a:uFill>
                <a:latin typeface="Rockwell"/>
              </a:rPr>
              <a:t>Sandwich Menu accessible from nearly all pages</a:t>
            </a:r>
            <a:endParaRPr lang="en-CA" sz="2000" b="0" strike="noStrike" spc="-1" dirty="0">
              <a:solidFill>
                <a:srgbClr val="FFFFFF"/>
              </a:solidFill>
              <a:uFill>
                <a:solidFill>
                  <a:srgbClr val="FFFFFF"/>
                </a:solidFill>
              </a:uFill>
              <a:latin typeface="Arial"/>
            </a:endParaRPr>
          </a:p>
          <a:p>
            <a:pPr>
              <a:lnSpc>
                <a:spcPct val="100000"/>
              </a:lnSpc>
            </a:pPr>
            <a:endParaRPr lang="en-CA" sz="2000" b="0" strike="noStrike" spc="-1" dirty="0">
              <a:solidFill>
                <a:srgbClr val="FFFFFF"/>
              </a:solidFill>
              <a:uFill>
                <a:solidFill>
                  <a:srgbClr val="FFFFFF"/>
                </a:solidFill>
              </a:uFill>
              <a:latin typeface="Arial"/>
            </a:endParaRPr>
          </a:p>
          <a:p>
            <a:pPr>
              <a:lnSpc>
                <a:spcPct val="100000"/>
              </a:lnSpc>
            </a:pPr>
            <a:endParaRPr lang="en-CA" sz="2000" b="0" strike="noStrike" spc="-1" dirty="0">
              <a:solidFill>
                <a:srgbClr val="FFFFFF"/>
              </a:solidFill>
              <a:uFill>
                <a:solidFill>
                  <a:srgbClr val="FFFFFF"/>
                </a:solidFill>
              </a:uFill>
              <a:latin typeface="Rockwell"/>
            </a:endParaRPr>
          </a:p>
          <a:p>
            <a:pPr>
              <a:lnSpc>
                <a:spcPct val="100000"/>
              </a:lnSpc>
            </a:pPr>
            <a:r>
              <a:rPr lang="en-CA" sz="2000" b="0" strike="noStrike" spc="-1" dirty="0">
                <a:solidFill>
                  <a:srgbClr val="FFFFFF"/>
                </a:solidFill>
                <a:uFill>
                  <a:solidFill>
                    <a:srgbClr val="FFFFFF"/>
                  </a:solidFill>
                </a:uFill>
                <a:latin typeface="Rockwell"/>
              </a:rPr>
              <a:t>Minimum of 3 choices per view </a:t>
            </a:r>
            <a:endParaRPr lang="en-CA" sz="2000" b="0" strike="noStrike" spc="-1" dirty="0">
              <a:solidFill>
                <a:srgbClr val="FFFFFF"/>
              </a:solidFill>
              <a:uFill>
                <a:solidFill>
                  <a:srgbClr val="FFFFFF"/>
                </a:solidFill>
              </a:uFill>
              <a:latin typeface="Arial"/>
            </a:endParaRPr>
          </a:p>
          <a:p>
            <a:pPr>
              <a:lnSpc>
                <a:spcPct val="100000"/>
              </a:lnSpc>
            </a:pPr>
            <a:endParaRPr lang="en-CA" sz="2000" b="0" strike="noStrike" spc="-1" dirty="0">
              <a:solidFill>
                <a:srgbClr val="FFFFFF"/>
              </a:solidFill>
              <a:uFill>
                <a:solidFill>
                  <a:srgbClr val="FFFFFF"/>
                </a:solidFill>
              </a:uFill>
              <a:latin typeface="Arial"/>
            </a:endParaRPr>
          </a:p>
          <a:p>
            <a:pPr>
              <a:lnSpc>
                <a:spcPct val="100000"/>
              </a:lnSpc>
            </a:pPr>
            <a:endParaRPr lang="en-CA" sz="2000" b="0" strike="noStrike" spc="-1" dirty="0">
              <a:solidFill>
                <a:srgbClr val="FFFFFF"/>
              </a:solidFill>
              <a:uFill>
                <a:solidFill>
                  <a:srgbClr val="FFFFFF"/>
                </a:solidFill>
              </a:uFill>
              <a:latin typeface="Rockwell"/>
            </a:endParaRPr>
          </a:p>
          <a:p>
            <a:pPr>
              <a:lnSpc>
                <a:spcPct val="100000"/>
              </a:lnSpc>
            </a:pPr>
            <a:r>
              <a:rPr lang="en-CA" sz="2000" b="0" strike="noStrike" spc="-1" dirty="0">
                <a:solidFill>
                  <a:srgbClr val="FFFFFF"/>
                </a:solidFill>
                <a:uFill>
                  <a:solidFill>
                    <a:srgbClr val="FFFFFF"/>
                  </a:solidFill>
                </a:uFill>
                <a:latin typeface="Rockwell"/>
              </a:rPr>
              <a:t>Right side = positive, Left side = negative</a:t>
            </a:r>
            <a:endParaRPr lang="en-CA" sz="2000" b="0" strike="noStrike" spc="-1" dirty="0">
              <a:solidFill>
                <a:srgbClr val="FFFFFF"/>
              </a:solidFill>
              <a:uFill>
                <a:solidFill>
                  <a:srgbClr val="FFFFFF"/>
                </a:solidFill>
              </a:uFill>
              <a:latin typeface="Arial"/>
            </a:endParaRPr>
          </a:p>
          <a:p>
            <a:pPr algn="ctr">
              <a:lnSpc>
                <a:spcPct val="100000"/>
              </a:lnSpc>
            </a:pPr>
            <a:endParaRPr lang="en-CA" sz="3200" b="0" strike="noStrike" spc="-1" dirty="0">
              <a:solidFill>
                <a:srgbClr val="FFFFFF"/>
              </a:solidFill>
              <a:uFill>
                <a:solidFill>
                  <a:srgbClr val="FFFFFF"/>
                </a:solidFill>
              </a:uFill>
              <a:latin typeface="Arial"/>
            </a:endParaRPr>
          </a:p>
        </p:txBody>
      </p:sp>
      <p:grpSp>
        <p:nvGrpSpPr>
          <p:cNvPr id="3" name="Group 2">
            <a:extLst>
              <a:ext uri="{FF2B5EF4-FFF2-40B4-BE49-F238E27FC236}">
                <a16:creationId xmlns:a16="http://schemas.microsoft.com/office/drawing/2014/main" id="{B09E85D7-EA5A-419F-8E60-EA55D1B61DFB}"/>
              </a:ext>
            </a:extLst>
          </p:cNvPr>
          <p:cNvGrpSpPr/>
          <p:nvPr/>
        </p:nvGrpSpPr>
        <p:grpSpPr>
          <a:xfrm>
            <a:off x="7041181" y="2270993"/>
            <a:ext cx="4554951" cy="2744800"/>
            <a:chOff x="1187777" y="1289327"/>
            <a:chExt cx="8691514" cy="5237481"/>
          </a:xfrm>
        </p:grpSpPr>
        <p:pic>
          <p:nvPicPr>
            <p:cNvPr id="4" name="Picture 3">
              <a:extLst>
                <a:ext uri="{FF2B5EF4-FFF2-40B4-BE49-F238E27FC236}">
                  <a16:creationId xmlns:a16="http://schemas.microsoft.com/office/drawing/2014/main" id="{86780794-A7D2-4F20-B13D-BD664948779D}"/>
                </a:ext>
              </a:extLst>
            </p:cNvPr>
            <p:cNvPicPr>
              <a:picLocks noChangeAspect="1"/>
            </p:cNvPicPr>
            <p:nvPr/>
          </p:nvPicPr>
          <p:blipFill>
            <a:blip r:embed="rId2"/>
            <a:stretch>
              <a:fillRect/>
            </a:stretch>
          </p:blipFill>
          <p:spPr>
            <a:xfrm>
              <a:off x="1384954" y="1479629"/>
              <a:ext cx="2835455" cy="5043329"/>
            </a:xfrm>
            <a:prstGeom prst="rect">
              <a:avLst/>
            </a:prstGeom>
          </p:spPr>
        </p:pic>
        <p:sp>
          <p:nvSpPr>
            <p:cNvPr id="5" name="Circle: Hollow 4">
              <a:extLst>
                <a:ext uri="{FF2B5EF4-FFF2-40B4-BE49-F238E27FC236}">
                  <a16:creationId xmlns:a16="http://schemas.microsoft.com/office/drawing/2014/main" id="{019DC032-B9C3-42BE-9EF9-9D69FF680577}"/>
                </a:ext>
              </a:extLst>
            </p:cNvPr>
            <p:cNvSpPr>
              <a:spLocks noChangeAspect="1"/>
            </p:cNvSpPr>
            <p:nvPr/>
          </p:nvSpPr>
          <p:spPr>
            <a:xfrm>
              <a:off x="1187777" y="1289327"/>
              <a:ext cx="1112363" cy="1112363"/>
            </a:xfrm>
            <a:prstGeom prst="donu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pic>
          <p:nvPicPr>
            <p:cNvPr id="6" name="Picture 5">
              <a:extLst>
                <a:ext uri="{FF2B5EF4-FFF2-40B4-BE49-F238E27FC236}">
                  <a16:creationId xmlns:a16="http://schemas.microsoft.com/office/drawing/2014/main" id="{9B67EA70-3A70-420C-ADA2-DD97F754E740}"/>
                </a:ext>
              </a:extLst>
            </p:cNvPr>
            <p:cNvPicPr>
              <a:picLocks noChangeAspect="1"/>
            </p:cNvPicPr>
            <p:nvPr/>
          </p:nvPicPr>
          <p:blipFill>
            <a:blip r:embed="rId3"/>
            <a:stretch>
              <a:fillRect/>
            </a:stretch>
          </p:blipFill>
          <p:spPr>
            <a:xfrm>
              <a:off x="7041671" y="1479629"/>
              <a:ext cx="2837620" cy="5047179"/>
            </a:xfrm>
            <a:prstGeom prst="rect">
              <a:avLst/>
            </a:prstGeom>
          </p:spPr>
        </p:pic>
        <p:cxnSp>
          <p:nvCxnSpPr>
            <p:cNvPr id="7" name="Straight Arrow Connector 6">
              <a:extLst>
                <a:ext uri="{FF2B5EF4-FFF2-40B4-BE49-F238E27FC236}">
                  <a16:creationId xmlns:a16="http://schemas.microsoft.com/office/drawing/2014/main" id="{870A8BDC-DF75-4634-8544-373C7C072BCB}"/>
                </a:ext>
              </a:extLst>
            </p:cNvPr>
            <p:cNvCxnSpPr>
              <a:cxnSpLocks/>
            </p:cNvCxnSpPr>
            <p:nvPr/>
          </p:nvCxnSpPr>
          <p:spPr>
            <a:xfrm>
              <a:off x="1838227" y="1845508"/>
              <a:ext cx="5420412" cy="55618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TextShape 1"/>
          <p:cNvSpPr txBox="1"/>
          <p:nvPr/>
        </p:nvSpPr>
        <p:spPr>
          <a:xfrm>
            <a:off x="1595160" y="1122480"/>
            <a:ext cx="9001080" cy="2387160"/>
          </a:xfrm>
          <a:prstGeom prst="rect">
            <a:avLst/>
          </a:prstGeom>
          <a:noFill/>
          <a:ln>
            <a:noFill/>
          </a:ln>
        </p:spPr>
        <p:txBody>
          <a:bodyPr anchor="b"/>
          <a:lstStyle/>
          <a:p>
            <a:pPr algn="ctr">
              <a:lnSpc>
                <a:spcPct val="100000"/>
              </a:lnSpc>
            </a:pPr>
            <a:r>
              <a:rPr lang="en-US" sz="4800" b="1" strike="noStrike" cap="all" spc="-1">
                <a:solidFill>
                  <a:srgbClr val="FFFFFF"/>
                </a:solidFill>
                <a:uFill>
                  <a:solidFill>
                    <a:srgbClr val="FFFFFF"/>
                  </a:solidFill>
                </a:uFill>
                <a:latin typeface="Bookman Old Style"/>
              </a:rPr>
              <a:t>Heuristic testing  
the good
</a:t>
            </a:r>
            <a:endParaRPr lang="en-US" sz="1800" b="0" strike="noStrike" spc="-1">
              <a:solidFill>
                <a:srgbClr val="FFFFFF"/>
              </a:solidFill>
              <a:uFill>
                <a:solidFill>
                  <a:srgbClr val="FFFFFF"/>
                </a:solidFill>
              </a:uFill>
              <a:latin typeface="Rockwell"/>
            </a:endParaRPr>
          </a:p>
        </p:txBody>
      </p:sp>
      <p:sp>
        <p:nvSpPr>
          <p:cNvPr id="91" name="TextShape 2"/>
          <p:cNvSpPr txBox="1"/>
          <p:nvPr/>
        </p:nvSpPr>
        <p:spPr>
          <a:xfrm>
            <a:off x="1034332" y="3462808"/>
            <a:ext cx="9001080" cy="1655280"/>
          </a:xfrm>
          <a:prstGeom prst="rect">
            <a:avLst/>
          </a:prstGeom>
          <a:noFill/>
          <a:ln>
            <a:noFill/>
          </a:ln>
        </p:spPr>
        <p:txBody>
          <a:bodyPr/>
          <a:lstStyle/>
          <a:p>
            <a:pPr>
              <a:lnSpc>
                <a:spcPct val="100000"/>
              </a:lnSpc>
            </a:pPr>
            <a:r>
              <a:rPr lang="en-CA" sz="2800" b="0" strike="noStrike" spc="-1" dirty="0">
                <a:solidFill>
                  <a:srgbClr val="FFFFFF"/>
                </a:solidFill>
                <a:uFill>
                  <a:solidFill>
                    <a:srgbClr val="FFFFFF"/>
                  </a:solidFill>
                </a:uFill>
                <a:latin typeface="Rockwell"/>
              </a:rPr>
              <a:t>Minimalist Design</a:t>
            </a:r>
            <a:endParaRPr lang="en-CA" sz="3200" b="0" strike="noStrike" spc="-1" dirty="0">
              <a:solidFill>
                <a:srgbClr val="FFFFFF"/>
              </a:solidFill>
              <a:uFill>
                <a:solidFill>
                  <a:srgbClr val="FFFFFF"/>
                </a:solidFill>
              </a:uFill>
              <a:latin typeface="Arial"/>
            </a:endParaRPr>
          </a:p>
          <a:p>
            <a:pPr>
              <a:lnSpc>
                <a:spcPct val="100000"/>
              </a:lnSpc>
            </a:pPr>
            <a:r>
              <a:rPr lang="en-CA" sz="2800" b="0" strike="noStrike" spc="-1" dirty="0">
                <a:solidFill>
                  <a:srgbClr val="FFFFFF"/>
                </a:solidFill>
                <a:uFill>
                  <a:solidFill>
                    <a:srgbClr val="FFFFFF"/>
                  </a:solidFill>
                </a:uFill>
                <a:latin typeface="Rockwell"/>
              </a:rPr>
              <a:t>No Code Yet, So No Errors</a:t>
            </a:r>
            <a:endParaRPr lang="en-CA" sz="3200" b="0" strike="noStrike" spc="-1" dirty="0">
              <a:solidFill>
                <a:srgbClr val="FFFFFF"/>
              </a:solidFill>
              <a:uFill>
                <a:solidFill>
                  <a:srgbClr val="FFFFFF"/>
                </a:solidFill>
              </a:uFill>
              <a:latin typeface="Arial"/>
            </a:endParaRPr>
          </a:p>
          <a:p>
            <a:pPr>
              <a:lnSpc>
                <a:spcPct val="100000"/>
              </a:lnSpc>
            </a:pPr>
            <a:r>
              <a:rPr lang="en-CA" sz="2800" b="0" strike="noStrike" spc="-1" dirty="0">
                <a:solidFill>
                  <a:srgbClr val="FFFFFF"/>
                </a:solidFill>
                <a:uFill>
                  <a:solidFill>
                    <a:srgbClr val="FFFFFF"/>
                  </a:solidFill>
                </a:uFill>
                <a:latin typeface="Rockwell"/>
              </a:rPr>
              <a:t>No Load Times</a:t>
            </a:r>
            <a:endParaRPr lang="en-CA" sz="3200" b="0" strike="noStrike" spc="-1" dirty="0">
              <a:solidFill>
                <a:srgbClr val="FFFFFF"/>
              </a:solidFill>
              <a:uFill>
                <a:solidFill>
                  <a:srgbClr val="FFFFFF"/>
                </a:solidFill>
              </a:uFill>
              <a:latin typeface="Arial"/>
            </a:endParaRPr>
          </a:p>
          <a:p>
            <a:pPr>
              <a:lnSpc>
                <a:spcPct val="100000"/>
              </a:lnSpc>
            </a:pPr>
            <a:r>
              <a:rPr lang="en-CA" sz="2800" b="0" strike="noStrike" spc="-1" dirty="0">
                <a:solidFill>
                  <a:srgbClr val="FFFFFF"/>
                </a:solidFill>
                <a:uFill>
                  <a:solidFill>
                    <a:srgbClr val="FFFFFF"/>
                  </a:solidFill>
                </a:uFill>
                <a:latin typeface="Rockwell"/>
              </a:rPr>
              <a:t>Explicit Help Menus</a:t>
            </a:r>
            <a:endParaRPr lang="en-CA" sz="3200" b="0" strike="noStrike" spc="-1" dirty="0">
              <a:solidFill>
                <a:srgbClr val="FFFFFF"/>
              </a:solidFill>
              <a:uFill>
                <a:solidFill>
                  <a:srgbClr val="FFFFFF"/>
                </a:solidFill>
              </a:uFill>
              <a:latin typeface="Arial"/>
            </a:endParaRPr>
          </a:p>
        </p:txBody>
      </p:sp>
      <p:grpSp>
        <p:nvGrpSpPr>
          <p:cNvPr id="4" name="Group 3">
            <a:extLst>
              <a:ext uri="{FF2B5EF4-FFF2-40B4-BE49-F238E27FC236}">
                <a16:creationId xmlns:a16="http://schemas.microsoft.com/office/drawing/2014/main" id="{284A8866-6E10-45AF-B0B8-FC099464A758}"/>
              </a:ext>
            </a:extLst>
          </p:cNvPr>
          <p:cNvGrpSpPr/>
          <p:nvPr/>
        </p:nvGrpSpPr>
        <p:grpSpPr>
          <a:xfrm>
            <a:off x="6215850" y="3168724"/>
            <a:ext cx="4897016" cy="2492341"/>
            <a:chOff x="838200" y="1499282"/>
            <a:chExt cx="9870649" cy="5023676"/>
          </a:xfrm>
        </p:grpSpPr>
        <p:pic>
          <p:nvPicPr>
            <p:cNvPr id="5" name="Picture 4">
              <a:extLst>
                <a:ext uri="{FF2B5EF4-FFF2-40B4-BE49-F238E27FC236}">
                  <a16:creationId xmlns:a16="http://schemas.microsoft.com/office/drawing/2014/main" id="{ED156A9B-9043-4D4E-B0A0-E77BE0860786}"/>
                </a:ext>
              </a:extLst>
            </p:cNvPr>
            <p:cNvPicPr>
              <a:picLocks noChangeAspect="1"/>
            </p:cNvPicPr>
            <p:nvPr/>
          </p:nvPicPr>
          <p:blipFill>
            <a:blip r:embed="rId2"/>
            <a:stretch>
              <a:fillRect/>
            </a:stretch>
          </p:blipFill>
          <p:spPr>
            <a:xfrm>
              <a:off x="838200" y="1690688"/>
              <a:ext cx="2716794" cy="4832270"/>
            </a:xfrm>
            <a:prstGeom prst="rect">
              <a:avLst/>
            </a:prstGeom>
          </p:spPr>
        </p:pic>
        <p:pic>
          <p:nvPicPr>
            <p:cNvPr id="6" name="Picture 5">
              <a:extLst>
                <a:ext uri="{FF2B5EF4-FFF2-40B4-BE49-F238E27FC236}">
                  <a16:creationId xmlns:a16="http://schemas.microsoft.com/office/drawing/2014/main" id="{180BA828-69B1-47A9-94AD-14D6A435A870}"/>
                </a:ext>
              </a:extLst>
            </p:cNvPr>
            <p:cNvPicPr>
              <a:picLocks noChangeAspect="1"/>
            </p:cNvPicPr>
            <p:nvPr/>
          </p:nvPicPr>
          <p:blipFill>
            <a:blip r:embed="rId3"/>
            <a:stretch>
              <a:fillRect/>
            </a:stretch>
          </p:blipFill>
          <p:spPr>
            <a:xfrm>
              <a:off x="4662155" y="1523560"/>
              <a:ext cx="1369433" cy="2435764"/>
            </a:xfrm>
            <a:prstGeom prst="rect">
              <a:avLst/>
            </a:prstGeom>
          </p:spPr>
        </p:pic>
        <p:pic>
          <p:nvPicPr>
            <p:cNvPr id="7" name="Picture 6">
              <a:extLst>
                <a:ext uri="{FF2B5EF4-FFF2-40B4-BE49-F238E27FC236}">
                  <a16:creationId xmlns:a16="http://schemas.microsoft.com/office/drawing/2014/main" id="{D3C16625-CB18-4979-9F41-92CDAB1AC592}"/>
                </a:ext>
              </a:extLst>
            </p:cNvPr>
            <p:cNvPicPr>
              <a:picLocks noChangeAspect="1"/>
            </p:cNvPicPr>
            <p:nvPr/>
          </p:nvPicPr>
          <p:blipFill>
            <a:blip r:embed="rId4"/>
            <a:stretch>
              <a:fillRect/>
            </a:stretch>
          </p:blipFill>
          <p:spPr>
            <a:xfrm>
              <a:off x="7408799" y="1499282"/>
              <a:ext cx="1383082" cy="2460042"/>
            </a:xfrm>
            <a:prstGeom prst="rect">
              <a:avLst/>
            </a:prstGeom>
          </p:spPr>
        </p:pic>
        <p:pic>
          <p:nvPicPr>
            <p:cNvPr id="8" name="Picture 7">
              <a:extLst>
                <a:ext uri="{FF2B5EF4-FFF2-40B4-BE49-F238E27FC236}">
                  <a16:creationId xmlns:a16="http://schemas.microsoft.com/office/drawing/2014/main" id="{CEC147D4-64F0-4157-BD38-939055546EA7}"/>
                </a:ext>
              </a:extLst>
            </p:cNvPr>
            <p:cNvPicPr>
              <a:picLocks noChangeAspect="1"/>
            </p:cNvPicPr>
            <p:nvPr/>
          </p:nvPicPr>
          <p:blipFill>
            <a:blip r:embed="rId5"/>
            <a:stretch>
              <a:fillRect/>
            </a:stretch>
          </p:blipFill>
          <p:spPr>
            <a:xfrm>
              <a:off x="9353403" y="1501924"/>
              <a:ext cx="1355446" cy="2410887"/>
            </a:xfrm>
            <a:prstGeom prst="rect">
              <a:avLst/>
            </a:prstGeom>
          </p:spPr>
        </p:pic>
        <p:cxnSp>
          <p:nvCxnSpPr>
            <p:cNvPr id="9" name="Straight Arrow Connector 8">
              <a:extLst>
                <a:ext uri="{FF2B5EF4-FFF2-40B4-BE49-F238E27FC236}">
                  <a16:creationId xmlns:a16="http://schemas.microsoft.com/office/drawing/2014/main" id="{05A7C529-C175-4CF0-87EB-E281880D2DF9}"/>
                </a:ext>
              </a:extLst>
            </p:cNvPr>
            <p:cNvCxnSpPr>
              <a:cxnSpLocks/>
            </p:cNvCxnSpPr>
            <p:nvPr/>
          </p:nvCxnSpPr>
          <p:spPr>
            <a:xfrm flipV="1">
              <a:off x="8348062" y="3091992"/>
              <a:ext cx="1230356" cy="11312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0BA8170-61EF-4120-A699-2E00E960F232}"/>
                </a:ext>
              </a:extLst>
            </p:cNvPr>
            <p:cNvCxnSpPr>
              <a:cxnSpLocks/>
            </p:cNvCxnSpPr>
            <p:nvPr/>
          </p:nvCxnSpPr>
          <p:spPr>
            <a:xfrm flipV="1">
              <a:off x="2705493" y="2215299"/>
              <a:ext cx="2262433" cy="126319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957FF76-5A2E-4CA1-879C-CA5C3789524C}"/>
                </a:ext>
              </a:extLst>
            </p:cNvPr>
            <p:cNvCxnSpPr>
              <a:cxnSpLocks/>
            </p:cNvCxnSpPr>
            <p:nvPr/>
          </p:nvCxnSpPr>
          <p:spPr>
            <a:xfrm flipV="1">
              <a:off x="2630078" y="2846895"/>
              <a:ext cx="5156462" cy="119720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734E73A6-7170-4901-AE2D-7C636E9E08AC}"/>
                </a:ext>
              </a:extLst>
            </p:cNvPr>
            <p:cNvPicPr>
              <a:picLocks noChangeAspect="1"/>
            </p:cNvPicPr>
            <p:nvPr/>
          </p:nvPicPr>
          <p:blipFill>
            <a:blip r:embed="rId6"/>
            <a:stretch>
              <a:fillRect/>
            </a:stretch>
          </p:blipFill>
          <p:spPr>
            <a:xfrm>
              <a:off x="4662155" y="4087194"/>
              <a:ext cx="1369433" cy="2435764"/>
            </a:xfrm>
            <a:prstGeom prst="rect">
              <a:avLst/>
            </a:prstGeom>
          </p:spPr>
        </p:pic>
        <p:cxnSp>
          <p:nvCxnSpPr>
            <p:cNvPr id="13" name="Straight Arrow Connector 12">
              <a:extLst>
                <a:ext uri="{FF2B5EF4-FFF2-40B4-BE49-F238E27FC236}">
                  <a16:creationId xmlns:a16="http://schemas.microsoft.com/office/drawing/2014/main" id="{69B4EE35-2486-4972-BB26-31E2C0665ABF}"/>
                </a:ext>
              </a:extLst>
            </p:cNvPr>
            <p:cNvCxnSpPr>
              <a:cxnSpLocks/>
            </p:cNvCxnSpPr>
            <p:nvPr/>
          </p:nvCxnSpPr>
          <p:spPr>
            <a:xfrm flipV="1">
              <a:off x="2705493" y="4405013"/>
              <a:ext cx="2207555" cy="14916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F0C2987-F35C-47AE-994A-6B025EFA8137}"/>
                </a:ext>
              </a:extLst>
            </p:cNvPr>
            <p:cNvPicPr>
              <a:picLocks noChangeAspect="1"/>
            </p:cNvPicPr>
            <p:nvPr/>
          </p:nvPicPr>
          <p:blipFill>
            <a:blip r:embed="rId7"/>
            <a:stretch>
              <a:fillRect/>
            </a:stretch>
          </p:blipFill>
          <p:spPr>
            <a:xfrm>
              <a:off x="7389642" y="4026594"/>
              <a:ext cx="1355318" cy="2410659"/>
            </a:xfrm>
            <a:prstGeom prst="rect">
              <a:avLst/>
            </a:prstGeom>
          </p:spPr>
        </p:pic>
        <p:cxnSp>
          <p:nvCxnSpPr>
            <p:cNvPr id="15" name="Straight Arrow Connector 14">
              <a:extLst>
                <a:ext uri="{FF2B5EF4-FFF2-40B4-BE49-F238E27FC236}">
                  <a16:creationId xmlns:a16="http://schemas.microsoft.com/office/drawing/2014/main" id="{B447E2EB-B7C5-4366-9570-E186F34FAF3F}"/>
                </a:ext>
              </a:extLst>
            </p:cNvPr>
            <p:cNvCxnSpPr>
              <a:cxnSpLocks/>
            </p:cNvCxnSpPr>
            <p:nvPr/>
          </p:nvCxnSpPr>
          <p:spPr>
            <a:xfrm>
              <a:off x="2554664" y="4939645"/>
              <a:ext cx="4958906" cy="15383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9EC46968-B6DE-404D-8D62-57E0B7BA5A72}"/>
                </a:ext>
              </a:extLst>
            </p:cNvPr>
            <p:cNvPicPr>
              <a:picLocks noChangeAspect="1"/>
            </p:cNvPicPr>
            <p:nvPr/>
          </p:nvPicPr>
          <p:blipFill>
            <a:blip r:embed="rId8"/>
            <a:stretch>
              <a:fillRect/>
            </a:stretch>
          </p:blipFill>
          <p:spPr>
            <a:xfrm>
              <a:off x="9353403" y="4026594"/>
              <a:ext cx="1355318" cy="2410659"/>
            </a:xfrm>
            <a:prstGeom prst="rect">
              <a:avLst/>
            </a:prstGeom>
          </p:spPr>
        </p:pic>
        <p:cxnSp>
          <p:nvCxnSpPr>
            <p:cNvPr id="17" name="Straight Arrow Connector 16">
              <a:extLst>
                <a:ext uri="{FF2B5EF4-FFF2-40B4-BE49-F238E27FC236}">
                  <a16:creationId xmlns:a16="http://schemas.microsoft.com/office/drawing/2014/main" id="{18C6153E-1817-4704-8C53-7445B5C8F1C6}"/>
                </a:ext>
              </a:extLst>
            </p:cNvPr>
            <p:cNvCxnSpPr>
              <a:cxnSpLocks/>
            </p:cNvCxnSpPr>
            <p:nvPr/>
          </p:nvCxnSpPr>
          <p:spPr>
            <a:xfrm flipV="1">
              <a:off x="2102177" y="5571241"/>
              <a:ext cx="7692272" cy="3085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extShape 1"/>
          <p:cNvSpPr txBox="1"/>
          <p:nvPr/>
        </p:nvSpPr>
        <p:spPr>
          <a:xfrm>
            <a:off x="1595160" y="1122480"/>
            <a:ext cx="9001080" cy="2387160"/>
          </a:xfrm>
          <a:prstGeom prst="rect">
            <a:avLst/>
          </a:prstGeom>
          <a:noFill/>
          <a:ln>
            <a:noFill/>
          </a:ln>
        </p:spPr>
        <p:txBody>
          <a:bodyPr anchor="b"/>
          <a:lstStyle/>
          <a:p>
            <a:pPr algn="ctr">
              <a:lnSpc>
                <a:spcPct val="100000"/>
              </a:lnSpc>
            </a:pPr>
            <a:r>
              <a:rPr lang="en-US" sz="4800" b="1" strike="noStrike" cap="all" spc="-1">
                <a:solidFill>
                  <a:srgbClr val="FFFFFF"/>
                </a:solidFill>
                <a:uFill>
                  <a:solidFill>
                    <a:srgbClr val="FFFFFF"/>
                  </a:solidFill>
                </a:uFill>
                <a:latin typeface="Bookman Old Style"/>
              </a:rPr>
              <a:t>Heuristic testing  
the Bad
</a:t>
            </a:r>
            <a:endParaRPr lang="en-US" sz="1800" b="0" strike="noStrike" spc="-1">
              <a:solidFill>
                <a:srgbClr val="FFFFFF"/>
              </a:solidFill>
              <a:uFill>
                <a:solidFill>
                  <a:srgbClr val="FFFFFF"/>
                </a:solidFill>
              </a:uFill>
              <a:latin typeface="Rockwell"/>
            </a:endParaRPr>
          </a:p>
        </p:txBody>
      </p:sp>
      <p:sp>
        <p:nvSpPr>
          <p:cNvPr id="93" name="TextShape 2"/>
          <p:cNvSpPr txBox="1"/>
          <p:nvPr/>
        </p:nvSpPr>
        <p:spPr>
          <a:xfrm>
            <a:off x="1072647" y="3459877"/>
            <a:ext cx="9001080" cy="1655280"/>
          </a:xfrm>
          <a:prstGeom prst="rect">
            <a:avLst/>
          </a:prstGeom>
          <a:noFill/>
          <a:ln>
            <a:noFill/>
          </a:ln>
        </p:spPr>
        <p:txBody>
          <a:bodyPr/>
          <a:lstStyle/>
          <a:p>
            <a:pPr>
              <a:lnSpc>
                <a:spcPct val="100000"/>
              </a:lnSpc>
            </a:pPr>
            <a:r>
              <a:rPr lang="en-CA" sz="2800" b="0" strike="noStrike" spc="-1" dirty="0">
                <a:solidFill>
                  <a:srgbClr val="FFFFFF"/>
                </a:solidFill>
                <a:uFill>
                  <a:solidFill>
                    <a:srgbClr val="FFFFFF"/>
                  </a:solidFill>
                </a:uFill>
                <a:latin typeface="Rockwell"/>
              </a:rPr>
              <a:t>No Error Recovery</a:t>
            </a:r>
            <a:endParaRPr lang="en-CA" sz="3200" b="0" strike="noStrike" spc="-1" dirty="0">
              <a:solidFill>
                <a:srgbClr val="FFFFFF"/>
              </a:solidFill>
              <a:uFill>
                <a:solidFill>
                  <a:srgbClr val="FFFFFF"/>
                </a:solidFill>
              </a:uFill>
              <a:latin typeface="Arial"/>
            </a:endParaRPr>
          </a:p>
          <a:p>
            <a:pPr>
              <a:lnSpc>
                <a:spcPct val="100000"/>
              </a:lnSpc>
            </a:pPr>
            <a:r>
              <a:rPr lang="en-CA" sz="2800" b="0" strike="noStrike" spc="-1" dirty="0">
                <a:solidFill>
                  <a:srgbClr val="FFFFFF"/>
                </a:solidFill>
                <a:uFill>
                  <a:solidFill>
                    <a:srgbClr val="FFFFFF"/>
                  </a:solidFill>
                </a:uFill>
                <a:latin typeface="Rockwell"/>
              </a:rPr>
              <a:t>No Safety Nets for Errors</a:t>
            </a:r>
          </a:p>
          <a:p>
            <a:pPr>
              <a:lnSpc>
                <a:spcPct val="100000"/>
              </a:lnSpc>
            </a:pPr>
            <a:r>
              <a:rPr lang="en-CA" sz="2000" spc="-1" dirty="0">
                <a:solidFill>
                  <a:srgbClr val="FFFFFF"/>
                </a:solidFill>
                <a:uFill>
                  <a:solidFill>
                    <a:srgbClr val="FFFFFF"/>
                  </a:solidFill>
                </a:uFill>
                <a:latin typeface="Rockwell"/>
              </a:rPr>
              <a:t>(Accidental log out)</a:t>
            </a:r>
            <a:endParaRPr lang="en-CA" sz="2000" b="0" strike="noStrike" spc="-1" dirty="0">
              <a:solidFill>
                <a:srgbClr val="FFFFFF"/>
              </a:solidFill>
              <a:uFill>
                <a:solidFill>
                  <a:srgbClr val="FFFFFF"/>
                </a:solidFill>
              </a:uFill>
              <a:latin typeface="Arial"/>
            </a:endParaRPr>
          </a:p>
        </p:txBody>
      </p:sp>
      <p:pic>
        <p:nvPicPr>
          <p:cNvPr id="4" name="Picture 3">
            <a:extLst>
              <a:ext uri="{FF2B5EF4-FFF2-40B4-BE49-F238E27FC236}">
                <a16:creationId xmlns:a16="http://schemas.microsoft.com/office/drawing/2014/main" id="{97C0837F-F9E7-4CA7-B896-47E802055F97}"/>
              </a:ext>
            </a:extLst>
          </p:cNvPr>
          <p:cNvPicPr>
            <a:picLocks noChangeAspect="1"/>
          </p:cNvPicPr>
          <p:nvPr/>
        </p:nvPicPr>
        <p:blipFill>
          <a:blip r:embed="rId2"/>
          <a:stretch>
            <a:fillRect/>
          </a:stretch>
        </p:blipFill>
        <p:spPr>
          <a:xfrm>
            <a:off x="9081508" y="2940415"/>
            <a:ext cx="1514732" cy="2694204"/>
          </a:xfrm>
          <a:prstGeom prst="rect">
            <a:avLst/>
          </a:prstGeom>
        </p:spPr>
      </p:pic>
      <p:pic>
        <p:nvPicPr>
          <p:cNvPr id="5" name="Picture 4">
            <a:extLst>
              <a:ext uri="{FF2B5EF4-FFF2-40B4-BE49-F238E27FC236}">
                <a16:creationId xmlns:a16="http://schemas.microsoft.com/office/drawing/2014/main" id="{16CA9F6A-C3F6-47ED-89FF-E074783385DC}"/>
              </a:ext>
            </a:extLst>
          </p:cNvPr>
          <p:cNvPicPr>
            <a:picLocks noChangeAspect="1"/>
          </p:cNvPicPr>
          <p:nvPr/>
        </p:nvPicPr>
        <p:blipFill>
          <a:blip r:embed="rId3"/>
          <a:stretch>
            <a:fillRect/>
          </a:stretch>
        </p:blipFill>
        <p:spPr>
          <a:xfrm>
            <a:off x="5943052" y="2900829"/>
            <a:ext cx="1536989" cy="2733790"/>
          </a:xfrm>
          <a:prstGeom prst="rect">
            <a:avLst/>
          </a:prstGeom>
        </p:spPr>
      </p:pic>
      <p:cxnSp>
        <p:nvCxnSpPr>
          <p:cNvPr id="6" name="Straight Arrow Connector 5">
            <a:extLst>
              <a:ext uri="{FF2B5EF4-FFF2-40B4-BE49-F238E27FC236}">
                <a16:creationId xmlns:a16="http://schemas.microsoft.com/office/drawing/2014/main" id="{63A29059-F914-499B-AB54-57367A318D74}"/>
              </a:ext>
            </a:extLst>
          </p:cNvPr>
          <p:cNvCxnSpPr>
            <a:cxnSpLocks/>
          </p:cNvCxnSpPr>
          <p:nvPr/>
        </p:nvCxnSpPr>
        <p:spPr>
          <a:xfrm flipV="1">
            <a:off x="6724262" y="4068688"/>
            <a:ext cx="2668554" cy="68370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Shape 1"/>
          <p:cNvSpPr txBox="1"/>
          <p:nvPr/>
        </p:nvSpPr>
        <p:spPr>
          <a:xfrm>
            <a:off x="913680" y="421200"/>
            <a:ext cx="10353240" cy="1325880"/>
          </a:xfrm>
          <a:prstGeom prst="rect">
            <a:avLst/>
          </a:prstGeom>
          <a:noFill/>
          <a:ln>
            <a:noFill/>
          </a:ln>
        </p:spPr>
        <p:txBody>
          <a:bodyPr anchor="ctr"/>
          <a:lstStyle/>
          <a:p>
            <a:pPr algn="ctr">
              <a:lnSpc>
                <a:spcPct val="90000"/>
              </a:lnSpc>
            </a:pPr>
            <a:r>
              <a:rPr lang="en-US" sz="3400" b="1" strike="noStrike" cap="all" spc="-1">
                <a:solidFill>
                  <a:srgbClr val="FFFFFF"/>
                </a:solidFill>
                <a:uFill>
                  <a:solidFill>
                    <a:srgbClr val="FFFFFF"/>
                  </a:solidFill>
                </a:uFill>
                <a:latin typeface="Bookman Old Style"/>
              </a:rPr>
              <a:t>Test user Validity</a:t>
            </a:r>
            <a:endParaRPr lang="en-US" sz="1800" b="0" strike="noStrike" spc="-1">
              <a:solidFill>
                <a:srgbClr val="FFFFFF"/>
              </a:solidFill>
              <a:uFill>
                <a:solidFill>
                  <a:srgbClr val="FFFFFF"/>
                </a:solidFill>
              </a:uFill>
              <a:latin typeface="Rockwell"/>
            </a:endParaRPr>
          </a:p>
        </p:txBody>
      </p:sp>
      <p:sp>
        <p:nvSpPr>
          <p:cNvPr id="95" name="TextShape 2"/>
          <p:cNvSpPr txBox="1"/>
          <p:nvPr/>
        </p:nvSpPr>
        <p:spPr>
          <a:xfrm>
            <a:off x="913680" y="2095920"/>
            <a:ext cx="10353240" cy="3694680"/>
          </a:xfrm>
          <a:prstGeom prst="rect">
            <a:avLst/>
          </a:prstGeom>
          <a:noFill/>
          <a:ln>
            <a:noFill/>
          </a:ln>
        </p:spPr>
        <p:txBody>
          <a:bodyPr/>
          <a:lstStyle/>
          <a:p>
            <a:pPr>
              <a:lnSpc>
                <a:spcPct val="100000"/>
              </a:lnSpc>
            </a:pPr>
            <a:endParaRPr lang="en-US" sz="2000" b="0" strike="noStrike" spc="-1" dirty="0">
              <a:solidFill>
                <a:srgbClr val="FFFFFF"/>
              </a:solidFill>
              <a:uFill>
                <a:solidFill>
                  <a:srgbClr val="FFFFFF"/>
                </a:solidFill>
              </a:uFill>
              <a:latin typeface="Rockwell"/>
            </a:endParaRPr>
          </a:p>
          <a:p>
            <a:pPr>
              <a:lnSpc>
                <a:spcPct val="100000"/>
              </a:lnSpc>
            </a:pPr>
            <a:r>
              <a:rPr lang="en-US" sz="2800" b="0" strike="noStrike" spc="-1" dirty="0">
                <a:solidFill>
                  <a:srgbClr val="FFFFFF"/>
                </a:solidFill>
                <a:uFill>
                  <a:solidFill>
                    <a:srgbClr val="FFFFFF"/>
                  </a:solidFill>
                </a:uFill>
                <a:latin typeface="Rockwell"/>
              </a:rPr>
              <a:t>Target Audience = University Students</a:t>
            </a:r>
            <a:endParaRPr lang="en-US" sz="2000" b="0" strike="noStrike" spc="-1" dirty="0">
              <a:solidFill>
                <a:srgbClr val="FFFFFF"/>
              </a:solidFill>
              <a:uFill>
                <a:solidFill>
                  <a:srgbClr val="FFFFFF"/>
                </a:solidFill>
              </a:uFill>
              <a:latin typeface="Rockwell"/>
            </a:endParaRPr>
          </a:p>
          <a:p>
            <a:pPr>
              <a:lnSpc>
                <a:spcPct val="100000"/>
              </a:lnSpc>
            </a:pPr>
            <a:endParaRPr lang="en-US" sz="2000" b="0" strike="noStrike" spc="-1" dirty="0">
              <a:solidFill>
                <a:srgbClr val="FFFFFF"/>
              </a:solidFill>
              <a:uFill>
                <a:solidFill>
                  <a:srgbClr val="FFFFFF"/>
                </a:solidFill>
              </a:uFill>
              <a:latin typeface="Rockwell"/>
            </a:endParaRPr>
          </a:p>
          <a:p>
            <a:pPr>
              <a:lnSpc>
                <a:spcPct val="100000"/>
              </a:lnSpc>
            </a:pPr>
            <a:endParaRPr lang="en-US" sz="2000" b="0" strike="noStrike" spc="-1" dirty="0">
              <a:solidFill>
                <a:srgbClr val="FFFFFF"/>
              </a:solidFill>
              <a:uFill>
                <a:solidFill>
                  <a:srgbClr val="FFFFFF"/>
                </a:solidFill>
              </a:uFill>
              <a:latin typeface="Rockwell"/>
            </a:endParaRPr>
          </a:p>
          <a:p>
            <a:pPr>
              <a:lnSpc>
                <a:spcPct val="100000"/>
              </a:lnSpc>
            </a:pPr>
            <a:endParaRPr lang="en-US" sz="2000" b="0" strike="noStrike" spc="-1" dirty="0">
              <a:solidFill>
                <a:srgbClr val="FFFFFF"/>
              </a:solidFill>
              <a:uFill>
                <a:solidFill>
                  <a:srgbClr val="FFFFFF"/>
                </a:solidFill>
              </a:uFill>
              <a:latin typeface="Rockwell"/>
            </a:endParaRPr>
          </a:p>
          <a:p>
            <a:pPr>
              <a:lnSpc>
                <a:spcPct val="100000"/>
              </a:lnSpc>
            </a:pPr>
            <a:r>
              <a:rPr lang="en-US" sz="2800" b="0" strike="noStrike" spc="-1" dirty="0">
                <a:solidFill>
                  <a:srgbClr val="FFFFFF"/>
                </a:solidFill>
                <a:uFill>
                  <a:solidFill>
                    <a:srgbClr val="FFFFFF"/>
                  </a:solidFill>
                </a:uFill>
                <a:latin typeface="Rockwell"/>
              </a:rPr>
              <a:t>Where to find 5+ University Students?</a:t>
            </a:r>
            <a:endParaRPr lang="en-US" sz="2000" b="0" strike="noStrike" spc="-1" dirty="0">
              <a:solidFill>
                <a:srgbClr val="FFFFFF"/>
              </a:solidFill>
              <a:uFill>
                <a:solidFill>
                  <a:srgbClr val="FFFFFF"/>
                </a:solidFill>
              </a:uFill>
              <a:latin typeface="Rockwel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TM04033921[[fn=Damask]]</Template>
  <TotalTime>299</TotalTime>
  <Words>495</Words>
  <Application>Microsoft Office PowerPoint</Application>
  <PresentationFormat>Widescreen</PresentationFormat>
  <Paragraphs>136</Paragraphs>
  <Slides>20</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20</vt:i4>
      </vt:variant>
    </vt:vector>
  </HeadingPairs>
  <TitlesOfParts>
    <vt:vector size="29" baseType="lpstr">
      <vt:lpstr>DejaVu Sans</vt:lpstr>
      <vt:lpstr>Arial</vt:lpstr>
      <vt:lpstr>Bookman Old Style</vt:lpstr>
      <vt:lpstr>Rockwell</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Hi-Fi Prototype “You Free?”</dc:title>
  <dc:subject/>
  <dc:creator>Malcolm Brown</dc:creator>
  <dc:description/>
  <cp:lastModifiedBy>Malcolm Brown</cp:lastModifiedBy>
  <cp:revision>40</cp:revision>
  <dcterms:created xsi:type="dcterms:W3CDTF">2018-06-18T12:33:30Z</dcterms:created>
  <dcterms:modified xsi:type="dcterms:W3CDTF">2018-06-27T21:18:38Z</dcterms:modified>
  <dc:language>en-CA</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12</vt:i4>
  </property>
</Properties>
</file>